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theme/theme4.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5484" r:id="rId4"/>
    <p:sldMasterId id="2147485226" r:id="rId5"/>
    <p:sldMasterId id="2147485249" r:id="rId6"/>
    <p:sldMasterId id="2147485500" r:id="rId7"/>
    <p:sldMasterId id="2147485510" r:id="rId8"/>
  </p:sldMasterIdLst>
  <p:notesMasterIdLst>
    <p:notesMasterId r:id="rId24"/>
  </p:notesMasterIdLst>
  <p:handoutMasterIdLst>
    <p:handoutMasterId r:id="rId25"/>
  </p:handoutMasterIdLst>
  <p:sldIdLst>
    <p:sldId id="2147481967" r:id="rId9"/>
    <p:sldId id="2147481966" r:id="rId10"/>
    <p:sldId id="2147481968" r:id="rId11"/>
    <p:sldId id="2147481969" r:id="rId12"/>
    <p:sldId id="2147481971" r:id="rId13"/>
    <p:sldId id="2147481970" r:id="rId14"/>
    <p:sldId id="2147481973" r:id="rId15"/>
    <p:sldId id="2147481974" r:id="rId16"/>
    <p:sldId id="2147481975" r:id="rId17"/>
    <p:sldId id="2147481976" r:id="rId18"/>
    <p:sldId id="2147481977" r:id="rId19"/>
    <p:sldId id="2147481978" r:id="rId20"/>
    <p:sldId id="2147481979" r:id="rId21"/>
    <p:sldId id="2147481980" r:id="rId22"/>
    <p:sldId id="2147481981" r:id="rId23"/>
  </p:sldIdLst>
  <p:sldSz cx="12192000" cy="6858000"/>
  <p:notesSz cx="7010400" cy="9296400"/>
  <p:custShowLst>
    <p:custShow name="Format Guide Workshop" id="0">
      <p:sldLst/>
    </p:custShow>
  </p:custShowLst>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416" userDrawn="1">
          <p15:clr>
            <a:srgbClr val="A4A3A4"/>
          </p15:clr>
        </p15:guide>
        <p15:guide id="4" orient="horz" pos="528" userDrawn="1">
          <p15:clr>
            <a:srgbClr val="A4A3A4"/>
          </p15:clr>
        </p15:guide>
        <p15:guide id="5" orient="horz" pos="2296" userDrawn="1">
          <p15:clr>
            <a:srgbClr val="A4A3A4"/>
          </p15:clr>
        </p15:guide>
        <p15:guide id="7" pos="5171" userDrawn="1">
          <p15:clr>
            <a:srgbClr val="A4A3A4"/>
          </p15:clr>
        </p15:guide>
        <p15:guide id="9" pos="1024" userDrawn="1">
          <p15:clr>
            <a:srgbClr val="A4A3A4"/>
          </p15:clr>
        </p15:guide>
        <p15:guide id="10" pos="2781" userDrawn="1">
          <p15:clr>
            <a:srgbClr val="A4A3A4"/>
          </p15:clr>
        </p15:guide>
        <p15:guide id="11"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27F6327-A31E-BD8A-9B5C-AEE533F45AB3}" name="Vargas, Rodolfo" initials="VR" userId="S::rvargas@elementcorp.com::ead4e121-1dde-4691-b4a8-dc95d63a1505" providerId="AD"/>
  <p188:author id="{8C7E1D38-3B0F-B6FE-DF18-86F7E9E67955}" name="Halliday, Jim" initials="HJ" userId="S::JHalliday@elementcorp.com::6aa8231e-ae98-48ef-9c95-e93f1b48da67" providerId="AD"/>
  <p188:author id="{BE2E4E4F-0A1E-8F92-E988-CC5B34A24FB9}" name="Colella, Rocco" initials="CR" userId="S::RColella@elementcorp.com::09d3d23b-4b93-4570-b1c6-27634c65f746" providerId="AD"/>
  <p188:author id="{EE8BF969-9735-C237-7394-BDCE339BF106}" name="MacQueen, James" initials="MJ" userId="S::jmacqueen@elementcorp.com::8472a4ec-17fc-4b5d-a6cf-1594ed4ee99d" providerId="AD"/>
  <p188:author id="{AF588F72-5FB1-B73D-CBFC-5249A023FCF3}" name="Tamayo, Manuel" initials="MT" userId="S::MTamayo@elementcorp.com::8d0cd3ae-0167-40ba-9681-64f70579e3fb" providerId="AD"/>
  <p188:author id="{08DB988A-B3E6-D678-8818-2535CD9D7909}" name="Macotela, Ernesto" initials="EM" userId="S::EMacotela@elementcorp.com::cf965d22-04aa-4a90-a50f-3001b977401b" providerId="AD"/>
  <p188:author id="{4F991CBC-C548-7088-0730-2A013C8FE142}" name="Halliday, Jim" initials="HJ" userId="S::jhalliday@elementcorp.com::6aa8231e-ae98-48ef-9c95-e93f1b48da67" providerId="AD"/>
  <p188:author id="{602AF0DC-3C31-C8B5-56C7-AD998A852668}" name="Valkenburg, Heath" initials="HV" userId="S::HValkenburg@elementcorp.com::9d42d535-804a-4077-8577-4e23e67973f5" providerId="AD"/>
  <p188:author id="{0FA249EE-8317-EF51-352A-B4BECBFC1D64}" name="Leintz, Sally" initials="SL" userId="S::SLeintz@elementcorp.com::88516a71-10d4-4c1e-8a3f-1c133a7bd512" providerId="AD"/>
  <p188:author id="{6EEAF9F1-E52E-09B7-9EF4-C1EB9E13D22D}" name="Harris, Alexandrine" initials="HA" userId="S::AlHarris@elementcorp.com::74ce5f34-90b3-44c7-88d4-3c67a92c107e" providerId="AD"/>
  <p188:author id="{38CE3FF2-6013-5359-B022-12DA6DFCE7FF}" name="Jiménez, Jorge" initials="JJ" userId="S::JoJimenez@elementcorp.com::be55806e-17d9-4821-afaf-6dbba877eec6" providerId="AD"/>
  <p188:author id="{AFBF55F6-9576-D2F6-00DC-FD44EA35F671}" name="Cabrera, Javier" initials="JC" userId="S::JCabrera@elementcorp.com::1b722a64-f540-433e-a7a7-3e6c43148d17" providerId="AD"/>
  <p188:author id="{3CAC95F6-3553-07EB-00AA-23FD44D4F9BB}" name="Vargas, Rodolfo" initials="VR" userId="S::RVargas@elementcorp.com::ead4e121-1dde-4691-b4a8-dc95d63a1505"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cmAuthor id="2" name="Microsoft Office User" initials="Office [2]" lastIdx="1" clrIdx="1"/>
  <p:cmAuthor id="3" name="Microsoft Office User" initials="Office [3]" lastIdx="1" clrIdx="2"/>
  <p:cmAuthor id="4" name="Microsoft Office User" initials="Office [4]" lastIdx="1" clrIdx="3"/>
  <p:cmAuthor id="5" name="Multani, Karan" initials="MK" lastIdx="1" clrIdx="4">
    <p:extLst>
      <p:ext uri="{19B8F6BF-5375-455C-9EA6-DF929625EA0E}">
        <p15:presenceInfo xmlns:p15="http://schemas.microsoft.com/office/powerpoint/2012/main" userId="S::KMultani@elementcorp.com::ddd0f402-0832-417b-9c42-45bb3b6618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FF"/>
    <a:srgbClr val="BAC3CA"/>
    <a:srgbClr val="41631F"/>
    <a:srgbClr val="82C341"/>
    <a:srgbClr val="6FC6FF"/>
    <a:srgbClr val="005B97"/>
    <a:srgbClr val="002E4B"/>
    <a:srgbClr val="CDE7B3"/>
    <a:srgbClr val="A6C98D"/>
    <a:srgbClr val="4CB4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32" autoAdjust="0"/>
    <p:restoredTop sz="94007" autoAdjust="0"/>
  </p:normalViewPr>
  <p:slideViewPr>
    <p:cSldViewPr snapToGrid="0">
      <p:cViewPr>
        <p:scale>
          <a:sx n="90" d="100"/>
          <a:sy n="90" d="100"/>
        </p:scale>
        <p:origin x="1272" y="420"/>
      </p:cViewPr>
      <p:guideLst>
        <p:guide pos="416"/>
        <p:guide orient="horz" pos="528"/>
        <p:guide orient="horz" pos="2296"/>
        <p:guide pos="5171"/>
        <p:guide pos="1024"/>
        <p:guide pos="2781"/>
        <p:guide orient="horz" pos="960"/>
      </p:guideLst>
    </p:cSldViewPr>
  </p:slideViewPr>
  <p:notesTextViewPr>
    <p:cViewPr>
      <p:scale>
        <a:sx n="100" d="100"/>
        <a:sy n="100" d="100"/>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notesMaster" Target="notesMasters/notesMaster1.xml"/><Relationship Id="rId32"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presProps" Target="pres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3"/>
            <a:ext cx="3037840" cy="466435"/>
          </a:xfrm>
          <a:prstGeom prst="rect">
            <a:avLst/>
          </a:prstGeom>
        </p:spPr>
        <p:txBody>
          <a:bodyPr vert="horz" lIns="92492" tIns="46246" rIns="92492" bIns="46246" rtlCol="0"/>
          <a:lstStyle>
            <a:lvl1pPr algn="l">
              <a:defRPr sz="1200"/>
            </a:lvl1pPr>
          </a:lstStyle>
          <a:p>
            <a:endParaRPr lang="en-US" sz="800"/>
          </a:p>
        </p:txBody>
      </p:sp>
      <p:sp>
        <p:nvSpPr>
          <p:cNvPr id="3" name="Date Placeholder 2"/>
          <p:cNvSpPr>
            <a:spLocks noGrp="1"/>
          </p:cNvSpPr>
          <p:nvPr>
            <p:ph type="dt" sz="quarter" idx="1"/>
          </p:nvPr>
        </p:nvSpPr>
        <p:spPr>
          <a:xfrm>
            <a:off x="3970941" y="3"/>
            <a:ext cx="3037840" cy="466435"/>
          </a:xfrm>
          <a:prstGeom prst="rect">
            <a:avLst/>
          </a:prstGeom>
        </p:spPr>
        <p:txBody>
          <a:bodyPr vert="horz" lIns="92492" tIns="46246" rIns="92492" bIns="46246" rtlCol="0"/>
          <a:lstStyle>
            <a:lvl1pPr algn="r">
              <a:defRPr sz="1200"/>
            </a:lvl1pPr>
          </a:lstStyle>
          <a:p>
            <a:fld id="{57691E93-EF64-46CC-85E2-BBB5BEDB9501}" type="datetimeFigureOut">
              <a:rPr lang="en-US" sz="800"/>
              <a:t>11/26/2024</a:t>
            </a:fld>
            <a:endParaRPr lang="en-US" sz="800"/>
          </a:p>
        </p:txBody>
      </p:sp>
      <p:sp>
        <p:nvSpPr>
          <p:cNvPr id="4" name="Footer Placeholder 3"/>
          <p:cNvSpPr>
            <a:spLocks noGrp="1"/>
          </p:cNvSpPr>
          <p:nvPr>
            <p:ph type="ftr" sz="quarter" idx="2"/>
          </p:nvPr>
        </p:nvSpPr>
        <p:spPr>
          <a:xfrm>
            <a:off x="2" y="8829970"/>
            <a:ext cx="3037840" cy="466434"/>
          </a:xfrm>
          <a:prstGeom prst="rect">
            <a:avLst/>
          </a:prstGeom>
        </p:spPr>
        <p:txBody>
          <a:bodyPr vert="horz" lIns="92492" tIns="46246" rIns="92492" bIns="46246" rtlCol="0" anchor="b"/>
          <a:lstStyle>
            <a:lvl1pPr algn="l">
              <a:defRPr sz="1200"/>
            </a:lvl1pPr>
          </a:lstStyle>
          <a:p>
            <a:endParaRPr lang="en-US" sz="800"/>
          </a:p>
        </p:txBody>
      </p:sp>
      <p:sp>
        <p:nvSpPr>
          <p:cNvPr id="5" name="Slide Number Placeholder 4"/>
          <p:cNvSpPr>
            <a:spLocks noGrp="1"/>
          </p:cNvSpPr>
          <p:nvPr>
            <p:ph type="sldNum" sz="quarter" idx="3"/>
          </p:nvPr>
        </p:nvSpPr>
        <p:spPr>
          <a:xfrm>
            <a:off x="3970941" y="8829970"/>
            <a:ext cx="3037840" cy="466434"/>
          </a:xfrm>
          <a:prstGeom prst="rect">
            <a:avLst/>
          </a:prstGeom>
        </p:spPr>
        <p:txBody>
          <a:bodyPr vert="horz" lIns="92492" tIns="46246" rIns="92492" bIns="46246" rtlCol="0" anchor="b"/>
          <a:lstStyle>
            <a:lvl1pPr algn="r">
              <a:defRPr sz="1200"/>
            </a:lvl1pPr>
          </a:lstStyle>
          <a:p>
            <a:fld id="{3DCECA85-2A7A-423F-89EA-6868CB52DF19}" type="slidenum">
              <a:rPr lang="en-US" sz="800"/>
              <a:t>‹#›</a:t>
            </a:fld>
            <a:endParaRPr lang="en-US" sz="800"/>
          </a:p>
        </p:txBody>
      </p:sp>
    </p:spTree>
    <p:extLst>
      <p:ext uri="{BB962C8B-B14F-4D97-AF65-F5344CB8AC3E}">
        <p14:creationId xmlns:p14="http://schemas.microsoft.com/office/powerpoint/2010/main" val="170937759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3.jpeg>
</file>

<file path=ppt/media/image14.jpeg>
</file>

<file path=ppt/media/image15.jpeg>
</file>

<file path=ppt/media/image16.jpeg>
</file>

<file path=ppt/media/image17.png>
</file>

<file path=ppt/media/image18.png>
</file>

<file path=ppt/media/image19.png>
</file>

<file path=ppt/media/image20.png>
</file>

<file path=ppt/media/image21.png>
</file>

<file path=ppt/media/image22.png>
</file>

<file path=ppt/media/image25.png>
</file>

<file path=ppt/media/image3.png>
</file>

<file path=ppt/media/image5.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452438" y="577850"/>
            <a:ext cx="7913688" cy="4452938"/>
          </a:xfrm>
          <a:prstGeom prst="rect">
            <a:avLst/>
          </a:prstGeom>
          <a:noFill/>
          <a:ln w="9525">
            <a:solidFill>
              <a:schemeClr val="bg2"/>
            </a:solidFill>
          </a:ln>
        </p:spPr>
        <p:txBody>
          <a:bodyPr vert="horz" lIns="92492" tIns="46246" rIns="92492" bIns="46246" rtlCol="0" anchor="ctr"/>
          <a:lstStyle/>
          <a:p>
            <a:endParaRPr lang="en-US"/>
          </a:p>
        </p:txBody>
      </p:sp>
      <p:sp>
        <p:nvSpPr>
          <p:cNvPr id="9" name="Rectangle 8"/>
          <p:cNvSpPr/>
          <p:nvPr/>
        </p:nvSpPr>
        <p:spPr>
          <a:xfrm>
            <a:off x="1" y="5159007"/>
            <a:ext cx="7008778" cy="413739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2492" tIns="46246" rIns="92492" bIns="46246" rtlCol="0" anchor="ctr"/>
          <a:lstStyle/>
          <a:p>
            <a:pPr algn="ctr"/>
            <a:endParaRPr lang="en-US"/>
          </a:p>
        </p:txBody>
      </p:sp>
      <p:sp>
        <p:nvSpPr>
          <p:cNvPr id="10" name="Header Placeholder 1"/>
          <p:cNvSpPr>
            <a:spLocks noGrp="1"/>
          </p:cNvSpPr>
          <p:nvPr>
            <p:ph type="hdr" sz="quarter"/>
          </p:nvPr>
        </p:nvSpPr>
        <p:spPr>
          <a:xfrm>
            <a:off x="83143" y="3"/>
            <a:ext cx="2954699" cy="466435"/>
          </a:xfrm>
          <a:prstGeom prst="rect">
            <a:avLst/>
          </a:prstGeom>
        </p:spPr>
        <p:txBody>
          <a:bodyPr vert="horz" lIns="92492" tIns="46246" rIns="92492" bIns="46246" rtlCol="0"/>
          <a:lstStyle>
            <a:lvl1pPr>
              <a:defRPr lang="en-US" sz="1400" dirty="0"/>
            </a:lvl1pPr>
          </a:lstStyle>
          <a:p>
            <a:endParaRPr lang="en-US"/>
          </a:p>
        </p:txBody>
      </p:sp>
      <p:sp>
        <p:nvSpPr>
          <p:cNvPr id="11" name="Date Placeholder 2"/>
          <p:cNvSpPr>
            <a:spLocks noGrp="1"/>
          </p:cNvSpPr>
          <p:nvPr>
            <p:ph type="dt" idx="1"/>
          </p:nvPr>
        </p:nvSpPr>
        <p:spPr>
          <a:xfrm>
            <a:off x="3970940" y="143"/>
            <a:ext cx="2956319" cy="466435"/>
          </a:xfrm>
          <a:prstGeom prst="rect">
            <a:avLst/>
          </a:prstGeom>
        </p:spPr>
        <p:txBody>
          <a:bodyPr vert="horz" lIns="91440" tIns="45720" rIns="91440" bIns="45720" rtlCol="0"/>
          <a:lstStyle>
            <a:lvl1pPr>
              <a:defRPr lang="en-US" sz="1200" smtClean="0"/>
            </a:lvl1pPr>
          </a:lstStyle>
          <a:p>
            <a:pPr algn="r"/>
            <a:fld id="{3AD9BDA7-98EF-4344-B91C-30A07E8A84B0}" type="datetimeFigureOut">
              <a:rPr lang="en-US" smtClean="0"/>
              <a:pPr algn="r"/>
              <a:t>11/26/2024</a:t>
            </a:fld>
            <a:endParaRPr lang="en-US"/>
          </a:p>
        </p:txBody>
      </p:sp>
      <p:sp>
        <p:nvSpPr>
          <p:cNvPr id="12" name="Footer Placeholder 5"/>
          <p:cNvSpPr>
            <a:spLocks noGrp="1"/>
          </p:cNvSpPr>
          <p:nvPr>
            <p:ph type="ftr" sz="quarter" idx="4"/>
          </p:nvPr>
        </p:nvSpPr>
        <p:spPr>
          <a:xfrm>
            <a:off x="83143" y="8801208"/>
            <a:ext cx="2954699" cy="466434"/>
          </a:xfrm>
          <a:prstGeom prst="rect">
            <a:avLst/>
          </a:prstGeom>
        </p:spPr>
        <p:txBody>
          <a:bodyPr vert="horz" lIns="92492" tIns="46246" rIns="92492" bIns="46246" rtlCol="0" anchor="b"/>
          <a:lstStyle>
            <a:lvl1pPr algn="l">
              <a:defRPr sz="1400"/>
            </a:lvl1pPr>
          </a:lstStyle>
          <a:p>
            <a:endParaRPr lang="en-US"/>
          </a:p>
        </p:txBody>
      </p:sp>
      <p:sp>
        <p:nvSpPr>
          <p:cNvPr id="13" name="Slide Number Placeholder 6"/>
          <p:cNvSpPr>
            <a:spLocks noGrp="1"/>
          </p:cNvSpPr>
          <p:nvPr>
            <p:ph type="sldNum" sz="quarter" idx="5"/>
          </p:nvPr>
        </p:nvSpPr>
        <p:spPr>
          <a:xfrm>
            <a:off x="3970941" y="8801208"/>
            <a:ext cx="2945302" cy="466434"/>
          </a:xfrm>
          <a:prstGeom prst="rect">
            <a:avLst/>
          </a:prstGeom>
        </p:spPr>
        <p:txBody>
          <a:bodyPr vert="horz" lIns="92492" tIns="46246" rIns="92492" bIns="46246" rtlCol="0" anchor="b"/>
          <a:lstStyle>
            <a:lvl1pPr algn="r">
              <a:defRPr sz="1400"/>
            </a:lvl1pPr>
          </a:lstStyle>
          <a:p>
            <a:r>
              <a:rPr lang="en-US"/>
              <a:t>Notes view: </a:t>
            </a:r>
            <a:fld id="{128CEAFE-FA94-43E5-B0FF-D47E1CCDD1B4}" type="slidenum">
              <a:rPr lang="en-US" smtClean="0"/>
              <a:pPr/>
              <a:t>‹#›</a:t>
            </a:fld>
            <a:endParaRPr lang="en-US"/>
          </a:p>
        </p:txBody>
      </p:sp>
      <p:sp>
        <p:nvSpPr>
          <p:cNvPr id="14" name="Notes Placeholder 4"/>
          <p:cNvSpPr>
            <a:spLocks noGrp="1"/>
          </p:cNvSpPr>
          <p:nvPr>
            <p:ph type="body" sz="quarter" idx="3"/>
          </p:nvPr>
        </p:nvSpPr>
        <p:spPr>
          <a:xfrm>
            <a:off x="261771" y="5464927"/>
            <a:ext cx="6469091" cy="3074085"/>
          </a:xfrm>
          <a:prstGeom prst="rect">
            <a:avLst/>
          </a:prstGeom>
        </p:spPr>
        <p:txBody>
          <a:bodyPr vert="horz" lIns="92492" tIns="46246" rIns="92492" bIns="46246"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336222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1pPr>
    <a:lvl2pPr marL="114300" indent="-11430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2pPr>
    <a:lvl3pPr marL="228600" indent="-114300" algn="l" defTabSz="914400" rtl="0" eaLnBrk="1" latinLnBrk="0" hangingPunct="1">
      <a:spcAft>
        <a:spcPts val="600"/>
      </a:spcAft>
      <a:buClr>
        <a:schemeClr val="tx2"/>
      </a:buClr>
      <a:buFont typeface="Arial" panose="020B0604020202020204" pitchFamily="34" charset="0"/>
      <a:buChar char="•"/>
      <a:defRPr sz="1200" kern="1200">
        <a:solidFill>
          <a:schemeClr val="tx1"/>
        </a:solidFill>
        <a:latin typeface="+mn-lt"/>
        <a:ea typeface="+mn-ea"/>
        <a:cs typeface="+mn-cs"/>
      </a:defRPr>
    </a:lvl3pPr>
    <a:lvl4pPr marL="514350" indent="-114300" algn="l" defTabSz="914400" rtl="0" eaLnBrk="1" latinLnBrk="0" hangingPunct="1">
      <a:spcAft>
        <a:spcPts val="600"/>
      </a:spcAft>
      <a:buFont typeface="Arial" panose="020B0604020202020204" pitchFamily="34" charset="0"/>
      <a:buChar char="•"/>
      <a:defRPr sz="1000" kern="1200">
        <a:solidFill>
          <a:schemeClr val="tx1"/>
        </a:solidFill>
        <a:latin typeface="+mn-lt"/>
        <a:ea typeface="+mn-ea"/>
        <a:cs typeface="+mn-cs"/>
      </a:defRPr>
    </a:lvl4pPr>
    <a:lvl5pPr marL="685800" indent="-114300" algn="l" defTabSz="914400" rtl="0" eaLnBrk="1" latinLnBrk="0" hangingPunct="1">
      <a:spcAft>
        <a:spcPts val="600"/>
      </a:spcAft>
      <a:buClr>
        <a:schemeClr val="tx2"/>
      </a:buClr>
      <a:buFont typeface="Arial" panose="020B0604020202020204" pitchFamily="34" charset="0"/>
      <a:buChar char="•"/>
      <a:defRPr sz="1000" i="1"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929" userDrawn="1">
          <p15:clr>
            <a:srgbClr val="F26B43"/>
          </p15:clr>
        </p15:guide>
        <p15:guide id="2" pos="2208"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0</a:t>
            </a:fld>
            <a:endParaRPr lang="en-US"/>
          </a:p>
        </p:txBody>
      </p:sp>
    </p:spTree>
    <p:extLst>
      <p:ext uri="{BB962C8B-B14F-4D97-AF65-F5344CB8AC3E}">
        <p14:creationId xmlns:p14="http://schemas.microsoft.com/office/powerpoint/2010/main" val="22903230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image" Target="../media/image4.emf"/><Relationship Id="rId4" Type="http://schemas.openxmlformats.org/officeDocument/2006/relationships/oleObject" Target="../embeddings/oleObject1.bin"/></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0.jpeg"/><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jpe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1 Lin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5C6D47A-06AC-C844-8BCE-9283C84F6D71}"/>
              </a:ext>
            </a:extLst>
          </p:cNvPr>
          <p:cNvSpPr>
            <a:spLocks noGrp="1"/>
          </p:cNvSpPr>
          <p:nvPr>
            <p:ph type="title" hasCustomPrompt="1"/>
          </p:nvPr>
        </p:nvSpPr>
        <p:spPr>
          <a:xfrm>
            <a:off x="592511" y="1147102"/>
            <a:ext cx="10683732" cy="637873"/>
          </a:xfrm>
          <a:prstGeom prst="rect">
            <a:avLst/>
          </a:prstGeom>
        </p:spPr>
        <p:txBody>
          <a:bodyPr anchor="t">
            <a:noAutofit/>
          </a:bodyPr>
          <a:lstStyle>
            <a:lvl1pPr>
              <a:lnSpc>
                <a:spcPct val="100000"/>
              </a:lnSpc>
              <a:defRPr sz="4400" b="1">
                <a:solidFill>
                  <a:schemeClr val="bg1"/>
                </a:solidFill>
              </a:defRPr>
            </a:lvl1pPr>
          </a:lstStyle>
          <a:p>
            <a:r>
              <a:rPr lang="en-US"/>
              <a:t>Click to add title</a:t>
            </a:r>
          </a:p>
        </p:txBody>
      </p:sp>
      <p:sp>
        <p:nvSpPr>
          <p:cNvPr id="6" name="Content Placeholder 2">
            <a:extLst>
              <a:ext uri="{FF2B5EF4-FFF2-40B4-BE49-F238E27FC236}">
                <a16:creationId xmlns:a16="http://schemas.microsoft.com/office/drawing/2014/main" id="{7FE0232B-755E-C044-82E9-8513E2D65132}"/>
              </a:ext>
            </a:extLst>
          </p:cNvPr>
          <p:cNvSpPr>
            <a:spLocks noGrp="1"/>
          </p:cNvSpPr>
          <p:nvPr>
            <p:ph idx="14" hasCustomPrompt="1"/>
          </p:nvPr>
        </p:nvSpPr>
        <p:spPr>
          <a:xfrm>
            <a:off x="592511" y="883003"/>
            <a:ext cx="10683732" cy="264099"/>
          </a:xfrm>
          <a:prstGeom prst="rect">
            <a:avLst/>
          </a:prstGeom>
        </p:spPr>
        <p:txBody>
          <a:bodyPr anchor="ctr">
            <a:noAutofit/>
          </a:bodyPr>
          <a:lstStyle>
            <a:lvl1pPr marL="0" indent="0">
              <a:buFontTx/>
              <a:buNone/>
              <a:defRPr sz="1400" b="1">
                <a:solidFill>
                  <a:srgbClr val="4CB4E7"/>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date</a:t>
            </a:r>
          </a:p>
        </p:txBody>
      </p:sp>
    </p:spTree>
    <p:extLst>
      <p:ext uri="{BB962C8B-B14F-4D97-AF65-F5344CB8AC3E}">
        <p14:creationId xmlns:p14="http://schemas.microsoft.com/office/powerpoint/2010/main" val="42653800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able at top, bullets">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sp>
        <p:nvSpPr>
          <p:cNvPr id="16" name="Rectangle 15">
            <a:extLst>
              <a:ext uri="{FF2B5EF4-FFF2-40B4-BE49-F238E27FC236}">
                <a16:creationId xmlns:a16="http://schemas.microsoft.com/office/drawing/2014/main" id="{4239EA79-46CD-44EE-A525-317B30BDB557}"/>
              </a:ext>
            </a:extLst>
          </p:cNvPr>
          <p:cNvSpPr/>
          <p:nvPr userDrawn="1"/>
        </p:nvSpPr>
        <p:spPr>
          <a:xfrm>
            <a:off x="11288" y="1414895"/>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17" name="Title 1">
            <a:extLst>
              <a:ext uri="{FF2B5EF4-FFF2-40B4-BE49-F238E27FC236}">
                <a16:creationId xmlns:a16="http://schemas.microsoft.com/office/drawing/2014/main" id="{DFE0123C-C47C-47E4-856B-E97F38A1DB4F}"/>
              </a:ext>
            </a:extLst>
          </p:cNvPr>
          <p:cNvSpPr>
            <a:spLocks noGrp="1"/>
          </p:cNvSpPr>
          <p:nvPr>
            <p:ph type="title"/>
          </p:nvPr>
        </p:nvSpPr>
        <p:spPr>
          <a:xfrm>
            <a:off x="693351" y="570404"/>
            <a:ext cx="10683732" cy="664656"/>
          </a:xfrm>
        </p:spPr>
        <p:txBody>
          <a:bodyPr>
            <a:noAutofit/>
          </a:bodyPr>
          <a:lstStyle>
            <a:lvl1pPr>
              <a:lnSpc>
                <a:spcPct val="100000"/>
              </a:lnSpc>
              <a:defRPr sz="2000"/>
            </a:lvl1pPr>
          </a:lstStyle>
          <a:p>
            <a:r>
              <a:rPr lang="en-US"/>
              <a:t>Click to edit Master title style</a:t>
            </a:r>
          </a:p>
        </p:txBody>
      </p:sp>
      <p:cxnSp>
        <p:nvCxnSpPr>
          <p:cNvPr id="19" name="Straight Connector 18">
            <a:extLst>
              <a:ext uri="{FF2B5EF4-FFF2-40B4-BE49-F238E27FC236}">
                <a16:creationId xmlns:a16="http://schemas.microsoft.com/office/drawing/2014/main" id="{8E46454B-54D8-4628-8DC0-925EF8D9DC3D}"/>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D75139A4-0BC9-4429-9BD2-AF02C09C5FE7}"/>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sp>
        <p:nvSpPr>
          <p:cNvPr id="15" name="Content Placeholder 2">
            <a:extLst>
              <a:ext uri="{FF2B5EF4-FFF2-40B4-BE49-F238E27FC236}">
                <a16:creationId xmlns:a16="http://schemas.microsoft.com/office/drawing/2014/main" id="{5EDF05A9-EEE4-4C4D-8A53-CFB4FE474B46}"/>
              </a:ext>
            </a:extLst>
          </p:cNvPr>
          <p:cNvSpPr>
            <a:spLocks noGrp="1"/>
          </p:cNvSpPr>
          <p:nvPr>
            <p:ph idx="16" hasCustomPrompt="1"/>
          </p:nvPr>
        </p:nvSpPr>
        <p:spPr>
          <a:xfrm>
            <a:off x="736027" y="1782949"/>
            <a:ext cx="10641056" cy="2365718"/>
          </a:xfrm>
        </p:spPr>
        <p:txBody>
          <a:bodyPr>
            <a:noAutofit/>
          </a:bodyPr>
          <a:lstStyle>
            <a:lvl1pPr marL="7938" indent="0">
              <a:spcBef>
                <a:spcPts val="600"/>
              </a:spcBef>
              <a:spcAft>
                <a:spcPts val="600"/>
              </a:spcAft>
              <a:buFontTx/>
              <a:buNone/>
              <a:tabLst/>
              <a:defRPr sz="900" b="0">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icon to add table / chart / graph</a:t>
            </a:r>
          </a:p>
          <a:p>
            <a:pPr lvl="0"/>
            <a:endParaRPr lang="en-US"/>
          </a:p>
          <a:p>
            <a:pPr lvl="0"/>
            <a:endParaRPr lang="en-US"/>
          </a:p>
        </p:txBody>
      </p:sp>
      <p:sp>
        <p:nvSpPr>
          <p:cNvPr id="12" name="Text Placeholder 9">
            <a:extLst>
              <a:ext uri="{FF2B5EF4-FFF2-40B4-BE49-F238E27FC236}">
                <a16:creationId xmlns:a16="http://schemas.microsoft.com/office/drawing/2014/main" id="{C904AE69-9FE9-5442-8909-D84F03A9FE2F}"/>
              </a:ext>
            </a:extLst>
          </p:cNvPr>
          <p:cNvSpPr>
            <a:spLocks noGrp="1"/>
          </p:cNvSpPr>
          <p:nvPr>
            <p:ph type="body" sz="quarter" idx="22" hasCustomPrompt="1"/>
          </p:nvPr>
        </p:nvSpPr>
        <p:spPr>
          <a:xfrm>
            <a:off x="705425" y="4744771"/>
            <a:ext cx="5294755" cy="953299"/>
          </a:xfrm>
        </p:spPr>
        <p:txBody>
          <a:bodyPr>
            <a:noAutofit/>
          </a:bodyPr>
          <a:lstStyle>
            <a:lvl1pPr marL="185738" indent="-185738">
              <a:buClr>
                <a:schemeClr val="bg2">
                  <a:lumMod val="75000"/>
                </a:schemeClr>
              </a:buClr>
              <a:buFont typeface="Arial" panose="020B0604020202020204" pitchFamily="34" charset="0"/>
              <a:buChar char="•"/>
              <a:tabLst/>
              <a:defRPr sz="1200" b="0">
                <a:solidFill>
                  <a:srgbClr val="333F48"/>
                </a:solidFill>
              </a:defRPr>
            </a:lvl1pPr>
          </a:lstStyle>
          <a:p>
            <a:pPr lvl="0"/>
            <a:r>
              <a:rPr lang="en-US"/>
              <a:t>Click to edit bullet</a:t>
            </a:r>
          </a:p>
        </p:txBody>
      </p:sp>
      <p:sp>
        <p:nvSpPr>
          <p:cNvPr id="9" name="Text Placeholder 9">
            <a:extLst>
              <a:ext uri="{FF2B5EF4-FFF2-40B4-BE49-F238E27FC236}">
                <a16:creationId xmlns:a16="http://schemas.microsoft.com/office/drawing/2014/main" id="{85C80905-A60C-428C-ACFF-17063A8877BD}"/>
              </a:ext>
            </a:extLst>
          </p:cNvPr>
          <p:cNvSpPr>
            <a:spLocks noGrp="1"/>
          </p:cNvSpPr>
          <p:nvPr>
            <p:ph type="body" sz="quarter" idx="23" hasCustomPrompt="1"/>
          </p:nvPr>
        </p:nvSpPr>
        <p:spPr>
          <a:xfrm>
            <a:off x="6191826" y="4744771"/>
            <a:ext cx="5185258" cy="953299"/>
          </a:xfrm>
        </p:spPr>
        <p:txBody>
          <a:bodyPr>
            <a:noAutofit/>
          </a:bodyPr>
          <a:lstStyle>
            <a:lvl1pPr marL="185738" indent="-185738">
              <a:buClr>
                <a:schemeClr val="bg2">
                  <a:lumMod val="75000"/>
                </a:schemeClr>
              </a:buClr>
              <a:buFont typeface="Arial" panose="020B0604020202020204" pitchFamily="34" charset="0"/>
              <a:buChar char="•"/>
              <a:tabLst/>
              <a:defRPr sz="1200" b="0">
                <a:solidFill>
                  <a:srgbClr val="333F48"/>
                </a:solidFill>
              </a:defRPr>
            </a:lvl1pPr>
          </a:lstStyle>
          <a:p>
            <a:pPr lvl="0"/>
            <a:r>
              <a:rPr lang="en-US"/>
              <a:t>Click to edit bullet</a:t>
            </a:r>
          </a:p>
        </p:txBody>
      </p:sp>
    </p:spTree>
    <p:extLst>
      <p:ext uri="{BB962C8B-B14F-4D97-AF65-F5344CB8AC3E}">
        <p14:creationId xmlns:p14="http://schemas.microsoft.com/office/powerpoint/2010/main" val="3310409610"/>
      </p:ext>
    </p:extLst>
  </p:cSld>
  <p:clrMapOvr>
    <a:masterClrMapping/>
  </p:clrMapOvr>
  <p:extLst>
    <p:ext uri="{DCECCB84-F9BA-43D5-87BE-67443E8EF086}">
      <p15:sldGuideLst xmlns:p15="http://schemas.microsoft.com/office/powerpoint/2012/main">
        <p15:guide id="1" orient="horz" pos="278" userDrawn="1">
          <p15:clr>
            <a:srgbClr val="FBAE40"/>
          </p15:clr>
        </p15:guide>
        <p15:guide id="2" orient="horz" pos="226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at s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sp>
        <p:nvSpPr>
          <p:cNvPr id="16" name="Rectangle 15">
            <a:extLst>
              <a:ext uri="{FF2B5EF4-FFF2-40B4-BE49-F238E27FC236}">
                <a16:creationId xmlns:a16="http://schemas.microsoft.com/office/drawing/2014/main" id="{4239EA79-46CD-44EE-A525-317B30BDB557}"/>
              </a:ext>
            </a:extLst>
          </p:cNvPr>
          <p:cNvSpPr/>
          <p:nvPr userDrawn="1"/>
        </p:nvSpPr>
        <p:spPr>
          <a:xfrm>
            <a:off x="5172" y="1414895"/>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17" name="Title 1">
            <a:extLst>
              <a:ext uri="{FF2B5EF4-FFF2-40B4-BE49-F238E27FC236}">
                <a16:creationId xmlns:a16="http://schemas.microsoft.com/office/drawing/2014/main" id="{DFE0123C-C47C-47E4-856B-E97F38A1DB4F}"/>
              </a:ext>
            </a:extLst>
          </p:cNvPr>
          <p:cNvSpPr>
            <a:spLocks noGrp="1"/>
          </p:cNvSpPr>
          <p:nvPr>
            <p:ph type="title"/>
          </p:nvPr>
        </p:nvSpPr>
        <p:spPr>
          <a:xfrm>
            <a:off x="693351" y="570404"/>
            <a:ext cx="10683732" cy="664656"/>
          </a:xfrm>
        </p:spPr>
        <p:txBody>
          <a:bodyPr>
            <a:noAutofit/>
          </a:bodyPr>
          <a:lstStyle>
            <a:lvl1pPr>
              <a:lnSpc>
                <a:spcPct val="100000"/>
              </a:lnSpc>
              <a:defRPr sz="2000"/>
            </a:lvl1pPr>
          </a:lstStyle>
          <a:p>
            <a:r>
              <a:rPr lang="en-US"/>
              <a:t>Click to edit Master title style</a:t>
            </a:r>
          </a:p>
        </p:txBody>
      </p:sp>
      <p:cxnSp>
        <p:nvCxnSpPr>
          <p:cNvPr id="19" name="Straight Connector 18">
            <a:extLst>
              <a:ext uri="{FF2B5EF4-FFF2-40B4-BE49-F238E27FC236}">
                <a16:creationId xmlns:a16="http://schemas.microsoft.com/office/drawing/2014/main" id="{8E46454B-54D8-4628-8DC0-925EF8D9DC3D}"/>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D75139A4-0BC9-4429-9BD2-AF02C09C5FE7}"/>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sp>
        <p:nvSpPr>
          <p:cNvPr id="15" name="Content Placeholder 2">
            <a:extLst>
              <a:ext uri="{FF2B5EF4-FFF2-40B4-BE49-F238E27FC236}">
                <a16:creationId xmlns:a16="http://schemas.microsoft.com/office/drawing/2014/main" id="{5EDF05A9-EEE4-4C4D-8A53-CFB4FE474B46}"/>
              </a:ext>
            </a:extLst>
          </p:cNvPr>
          <p:cNvSpPr>
            <a:spLocks noGrp="1"/>
          </p:cNvSpPr>
          <p:nvPr>
            <p:ph idx="16" hasCustomPrompt="1"/>
          </p:nvPr>
        </p:nvSpPr>
        <p:spPr>
          <a:xfrm>
            <a:off x="814919" y="1888067"/>
            <a:ext cx="7121172" cy="4301066"/>
          </a:xfrm>
        </p:spPr>
        <p:txBody>
          <a:bodyPr>
            <a:noAutofit/>
          </a:bodyPr>
          <a:lstStyle>
            <a:lvl1pPr marL="7938" indent="0">
              <a:spcBef>
                <a:spcPts val="600"/>
              </a:spcBef>
              <a:spcAft>
                <a:spcPts val="600"/>
              </a:spcAft>
              <a:buFontTx/>
              <a:buNone/>
              <a:tabLst/>
              <a:defRPr sz="900" b="0">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icon to add table / chart / graph</a:t>
            </a:r>
          </a:p>
          <a:p>
            <a:pPr lvl="0"/>
            <a:endParaRPr lang="en-US"/>
          </a:p>
          <a:p>
            <a:pPr lvl="0"/>
            <a:endParaRPr lang="en-US"/>
          </a:p>
        </p:txBody>
      </p:sp>
      <p:sp>
        <p:nvSpPr>
          <p:cNvPr id="11" name="Text Placeholder 9">
            <a:extLst>
              <a:ext uri="{FF2B5EF4-FFF2-40B4-BE49-F238E27FC236}">
                <a16:creationId xmlns:a16="http://schemas.microsoft.com/office/drawing/2014/main" id="{D0705BD2-1698-2243-9085-AE0D8467ECD0}"/>
              </a:ext>
            </a:extLst>
          </p:cNvPr>
          <p:cNvSpPr>
            <a:spLocks noGrp="1"/>
          </p:cNvSpPr>
          <p:nvPr>
            <p:ph type="body" sz="quarter" idx="22" hasCustomPrompt="1"/>
          </p:nvPr>
        </p:nvSpPr>
        <p:spPr>
          <a:xfrm>
            <a:off x="8315477" y="1888067"/>
            <a:ext cx="3502311" cy="4301066"/>
          </a:xfrm>
        </p:spPr>
        <p:txBody>
          <a:bodyPr>
            <a:noAutofit/>
          </a:bodyPr>
          <a:lstStyle>
            <a:lvl1pPr marL="185738" indent="-185738">
              <a:buClr>
                <a:schemeClr val="bg2">
                  <a:lumMod val="75000"/>
                </a:schemeClr>
              </a:buClr>
              <a:buFont typeface="Arial" panose="020B0604020202020204" pitchFamily="34" charset="0"/>
              <a:buChar char="•"/>
              <a:tabLst/>
              <a:defRPr sz="1000" b="1">
                <a:solidFill>
                  <a:srgbClr val="333F48"/>
                </a:solidFill>
              </a:defRPr>
            </a:lvl1pPr>
          </a:lstStyle>
          <a:p>
            <a:pPr lvl="0"/>
            <a:r>
              <a:rPr lang="en-US"/>
              <a:t>Click to edit bullet</a:t>
            </a:r>
          </a:p>
        </p:txBody>
      </p:sp>
    </p:spTree>
    <p:extLst>
      <p:ext uri="{BB962C8B-B14F-4D97-AF65-F5344CB8AC3E}">
        <p14:creationId xmlns:p14="http://schemas.microsoft.com/office/powerpoint/2010/main" val="1201382761"/>
      </p:ext>
    </p:extLst>
  </p:cSld>
  <p:clrMapOvr>
    <a:masterClrMapping/>
  </p:clrMapOvr>
  <p:extLst>
    <p:ext uri="{DCECCB84-F9BA-43D5-87BE-67443E8EF086}">
      <p15:sldGuideLst xmlns:p15="http://schemas.microsoft.com/office/powerpoint/2012/main">
        <p15:guide id="1" orient="horz" pos="278" userDrawn="1">
          <p15:clr>
            <a:srgbClr val="FBAE40"/>
          </p15:clr>
        </p15:guide>
        <p15:guide id="2" orient="horz" pos="226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Graphs ">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userDrawn="1">
            <p:custDataLst>
              <p:tags r:id="rId1"/>
            </p:custDataLst>
          </p:nvPr>
        </p:nvGraphicFramePr>
        <p:xfrm>
          <a:off x="2119" y="1588"/>
          <a:ext cx="2117" cy="1588"/>
        </p:xfrm>
        <a:graphic>
          <a:graphicData uri="http://schemas.openxmlformats.org/presentationml/2006/ole">
            <mc:AlternateContent xmlns:mc="http://schemas.openxmlformats.org/markup-compatibility/2006">
              <mc:Choice xmlns:v="urn:schemas-microsoft-com:vml" Requires="v">
                <p:oleObj name="think-cell Slide" r:id="rId4" imgW="352" imgH="355" progId="TCLayout.ActiveDocument.1">
                  <p:embed/>
                </p:oleObj>
              </mc:Choice>
              <mc:Fallback>
                <p:oleObj name="think-cell Slide" r:id="rId4" imgW="352" imgH="355" progId="TCLayout.ActiveDocument.1">
                  <p:embed/>
                  <p:pic>
                    <p:nvPicPr>
                      <p:cNvPr id="5" name="Object 4" hidden="1"/>
                      <p:cNvPicPr/>
                      <p:nvPr/>
                    </p:nvPicPr>
                    <p:blipFill>
                      <a:blip r:embed="rId5"/>
                      <a:stretch>
                        <a:fillRect/>
                      </a:stretch>
                    </p:blipFill>
                    <p:spPr>
                      <a:xfrm>
                        <a:off x="2119" y="1588"/>
                        <a:ext cx="2117" cy="1588"/>
                      </a:xfrm>
                      <a:prstGeom prst="rect">
                        <a:avLst/>
                      </a:prstGeom>
                    </p:spPr>
                  </p:pic>
                </p:oleObj>
              </mc:Fallback>
            </mc:AlternateContent>
          </a:graphicData>
        </a:graphic>
      </p:graphicFrame>
      <p:sp>
        <p:nvSpPr>
          <p:cNvPr id="4" name="Rectangle 3" hidden="1"/>
          <p:cNvSpPr/>
          <p:nvPr userDrawn="1">
            <p:custDataLst>
              <p:tags r:id="rId2"/>
            </p:custDataLst>
          </p:nvPr>
        </p:nvSpPr>
        <p:spPr>
          <a:xfrm>
            <a:off x="1" y="0"/>
            <a:ext cx="211667" cy="158750"/>
          </a:xfrm>
          <a:prstGeom prst="rect">
            <a:avLst/>
          </a:prstGeom>
          <a:solidFill>
            <a:srgbClr val="003E5E"/>
          </a:solidFill>
          <a:ln w="9525" cap="flat" cmpd="sng" algn="ctr">
            <a:solidFill>
              <a:srgbClr val="003E5E"/>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200" b="1" i="0" baseline="0">
              <a:solidFill>
                <a:srgbClr val="FFFFFF"/>
              </a:solidFill>
              <a:latin typeface="Arial" panose="020B0604020202020204" pitchFamily="34" charset="0"/>
              <a:ea typeface="+mn-ea"/>
              <a:cs typeface="+mn-cs"/>
              <a:sym typeface="Arial" panose="020B0604020202020204" pitchFamily="34" charset="0"/>
            </a:endParaRPr>
          </a:p>
        </p:txBody>
      </p:sp>
      <p:sp>
        <p:nvSpPr>
          <p:cNvPr id="7" name="Rectangle 6">
            <a:extLst>
              <a:ext uri="{FF2B5EF4-FFF2-40B4-BE49-F238E27FC236}">
                <a16:creationId xmlns:a16="http://schemas.microsoft.com/office/drawing/2014/main" id="{F3E27BB1-2198-FD4D-961B-94EFC1F426CC}"/>
              </a:ext>
            </a:extLst>
          </p:cNvPr>
          <p:cNvSpPr/>
          <p:nvPr userDrawn="1"/>
        </p:nvSpPr>
        <p:spPr>
          <a:xfrm>
            <a:off x="0" y="1406184"/>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latin typeface="+mn-lt"/>
              <a:ea typeface="+mn-ea"/>
              <a:cs typeface="+mn-cs"/>
              <a:sym typeface="+mn-lt"/>
            </a:endParaRPr>
          </a:p>
        </p:txBody>
      </p:sp>
      <p:cxnSp>
        <p:nvCxnSpPr>
          <p:cNvPr id="8" name="Straight Connector 7">
            <a:extLst>
              <a:ext uri="{FF2B5EF4-FFF2-40B4-BE49-F238E27FC236}">
                <a16:creationId xmlns:a16="http://schemas.microsoft.com/office/drawing/2014/main" id="{2A8A44C4-8971-D54F-A4E4-23F6F98A7468}"/>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747F0CED-B2AE-4F22-A649-9AC47A28B092}"/>
              </a:ext>
            </a:extLst>
          </p:cNvPr>
          <p:cNvSpPr>
            <a:spLocks noGrp="1"/>
          </p:cNvSpPr>
          <p:nvPr>
            <p:ph type="title"/>
          </p:nvPr>
        </p:nvSpPr>
        <p:spPr>
          <a:xfrm>
            <a:off x="693351" y="570407"/>
            <a:ext cx="10683732" cy="427353"/>
          </a:xfrm>
        </p:spPr>
        <p:txBody>
          <a:bodyPr>
            <a:noAutofit/>
          </a:bodyPr>
          <a:lstStyle>
            <a:lvl1pPr>
              <a:lnSpc>
                <a:spcPct val="100000"/>
              </a:lnSpc>
              <a:defRPr sz="2000"/>
            </a:lvl1pPr>
          </a:lstStyle>
          <a:p>
            <a:r>
              <a:rPr lang="en-US"/>
              <a:t>Click to edit Master title style</a:t>
            </a:r>
          </a:p>
        </p:txBody>
      </p:sp>
      <p:sp>
        <p:nvSpPr>
          <p:cNvPr id="15" name="Content Placeholder 2">
            <a:extLst>
              <a:ext uri="{FF2B5EF4-FFF2-40B4-BE49-F238E27FC236}">
                <a16:creationId xmlns:a16="http://schemas.microsoft.com/office/drawing/2014/main" id="{80B84D80-67DB-491E-91CE-C6E4B4640FF3}"/>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sp>
        <p:nvSpPr>
          <p:cNvPr id="11" name="Content Placeholder 2">
            <a:extLst>
              <a:ext uri="{FF2B5EF4-FFF2-40B4-BE49-F238E27FC236}">
                <a16:creationId xmlns:a16="http://schemas.microsoft.com/office/drawing/2014/main" id="{49909D1C-EE99-1943-81AF-225F0B253D72}"/>
              </a:ext>
            </a:extLst>
          </p:cNvPr>
          <p:cNvSpPr>
            <a:spLocks noGrp="1"/>
          </p:cNvSpPr>
          <p:nvPr>
            <p:ph idx="16" hasCustomPrompt="1"/>
          </p:nvPr>
        </p:nvSpPr>
        <p:spPr>
          <a:xfrm>
            <a:off x="812802" y="1723683"/>
            <a:ext cx="4696177" cy="2374184"/>
          </a:xfrm>
        </p:spPr>
        <p:txBody>
          <a:bodyPr>
            <a:noAutofit/>
          </a:bodyPr>
          <a:lstStyle>
            <a:lvl1pPr marL="7938" indent="0">
              <a:spcBef>
                <a:spcPts val="600"/>
              </a:spcBef>
              <a:spcAft>
                <a:spcPts val="600"/>
              </a:spcAft>
              <a:buFontTx/>
              <a:buNone/>
              <a:tabLst/>
              <a:defRPr sz="900" b="0">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icon to add table / chart / graph</a:t>
            </a:r>
          </a:p>
          <a:p>
            <a:pPr lvl="0"/>
            <a:endParaRPr lang="en-US"/>
          </a:p>
          <a:p>
            <a:pPr lvl="0"/>
            <a:endParaRPr lang="en-US"/>
          </a:p>
        </p:txBody>
      </p:sp>
      <p:sp>
        <p:nvSpPr>
          <p:cNvPr id="12" name="Content Placeholder 2">
            <a:extLst>
              <a:ext uri="{FF2B5EF4-FFF2-40B4-BE49-F238E27FC236}">
                <a16:creationId xmlns:a16="http://schemas.microsoft.com/office/drawing/2014/main" id="{7D278987-7E53-6C41-8436-A55BD1FFC6FC}"/>
              </a:ext>
            </a:extLst>
          </p:cNvPr>
          <p:cNvSpPr>
            <a:spLocks noGrp="1"/>
          </p:cNvSpPr>
          <p:nvPr>
            <p:ph idx="17" hasCustomPrompt="1"/>
          </p:nvPr>
        </p:nvSpPr>
        <p:spPr>
          <a:xfrm>
            <a:off x="6683028" y="1723683"/>
            <a:ext cx="4696177" cy="2374184"/>
          </a:xfrm>
        </p:spPr>
        <p:txBody>
          <a:bodyPr>
            <a:noAutofit/>
          </a:bodyPr>
          <a:lstStyle>
            <a:lvl1pPr marL="7938" indent="0">
              <a:spcBef>
                <a:spcPts val="600"/>
              </a:spcBef>
              <a:spcAft>
                <a:spcPts val="600"/>
              </a:spcAft>
              <a:buFontTx/>
              <a:buNone/>
              <a:tabLst/>
              <a:defRPr sz="900" b="0">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icon to add table / chart / graph</a:t>
            </a:r>
          </a:p>
          <a:p>
            <a:pPr lvl="0"/>
            <a:endParaRPr lang="en-US"/>
          </a:p>
          <a:p>
            <a:pPr lvl="0"/>
            <a:endParaRPr lang="en-US"/>
          </a:p>
        </p:txBody>
      </p:sp>
      <p:cxnSp>
        <p:nvCxnSpPr>
          <p:cNvPr id="14" name="Straight Connector 13">
            <a:extLst>
              <a:ext uri="{FF2B5EF4-FFF2-40B4-BE49-F238E27FC236}">
                <a16:creationId xmlns:a16="http://schemas.microsoft.com/office/drawing/2014/main" id="{7568BBFE-10DD-E040-B3F3-213347CBA2C2}"/>
              </a:ext>
            </a:extLst>
          </p:cNvPr>
          <p:cNvCxnSpPr>
            <a:cxnSpLocks/>
          </p:cNvCxnSpPr>
          <p:nvPr userDrawn="1"/>
        </p:nvCxnSpPr>
        <p:spPr>
          <a:xfrm>
            <a:off x="834095" y="5179868"/>
            <a:ext cx="981600" cy="0"/>
          </a:xfrm>
          <a:prstGeom prst="line">
            <a:avLst/>
          </a:prstGeom>
          <a:ln w="57150">
            <a:solidFill>
              <a:srgbClr val="4CB4E7"/>
            </a:solidFill>
          </a:ln>
        </p:spPr>
        <p:style>
          <a:lnRef idx="1">
            <a:schemeClr val="accent1"/>
          </a:lnRef>
          <a:fillRef idx="0">
            <a:schemeClr val="accent1"/>
          </a:fillRef>
          <a:effectRef idx="0">
            <a:schemeClr val="accent1"/>
          </a:effectRef>
          <a:fontRef idx="minor">
            <a:schemeClr val="tx1"/>
          </a:fontRef>
        </p:style>
      </p:cxnSp>
      <p:sp>
        <p:nvSpPr>
          <p:cNvPr id="18" name="Text Placeholder 9">
            <a:extLst>
              <a:ext uri="{FF2B5EF4-FFF2-40B4-BE49-F238E27FC236}">
                <a16:creationId xmlns:a16="http://schemas.microsoft.com/office/drawing/2014/main" id="{CACACAD2-8891-4A40-AD59-AD8A64277030}"/>
              </a:ext>
            </a:extLst>
          </p:cNvPr>
          <p:cNvSpPr>
            <a:spLocks noGrp="1"/>
          </p:cNvSpPr>
          <p:nvPr>
            <p:ph type="body" sz="quarter" idx="18" hasCustomPrompt="1"/>
          </p:nvPr>
        </p:nvSpPr>
        <p:spPr>
          <a:xfrm>
            <a:off x="732095" y="5206079"/>
            <a:ext cx="10644988" cy="368449"/>
          </a:xfrm>
        </p:spPr>
        <p:txBody>
          <a:bodyPr>
            <a:noAutofit/>
          </a:bodyPr>
          <a:lstStyle>
            <a:lvl1pPr>
              <a:defRPr sz="1600">
                <a:solidFill>
                  <a:srgbClr val="333F48"/>
                </a:solidFill>
              </a:defRPr>
            </a:lvl1pPr>
          </a:lstStyle>
          <a:p>
            <a:pPr lvl="0"/>
            <a:r>
              <a:rPr lang="en-US"/>
              <a:t>Takeaway text</a:t>
            </a:r>
          </a:p>
        </p:txBody>
      </p:sp>
      <p:sp>
        <p:nvSpPr>
          <p:cNvPr id="17" name="Slide Number Placeholder 5">
            <a:extLst>
              <a:ext uri="{FF2B5EF4-FFF2-40B4-BE49-F238E27FC236}">
                <a16:creationId xmlns:a16="http://schemas.microsoft.com/office/drawing/2014/main" id="{2D48777B-644C-45E5-830B-8502B59B7706}"/>
              </a:ext>
            </a:extLst>
          </p:cNvPr>
          <p:cNvSpPr>
            <a:spLocks noGrp="1"/>
          </p:cNvSpPr>
          <p:nvPr>
            <p:ph type="sldNum" sz="quarter" idx="12"/>
          </p:nvPr>
        </p:nvSpPr>
        <p:spPr>
          <a:xfrm>
            <a:off x="705423" y="6442290"/>
            <a:ext cx="2743200" cy="365125"/>
          </a:xfrm>
        </p:spPr>
        <p:txBody>
          <a:bodyPr/>
          <a:lstStyle/>
          <a:p>
            <a:fld id="{8B945C34-AD59-F540-910E-1C7C9160E7E3}" type="slidenum">
              <a:rPr lang="en-US" smtClean="0"/>
              <a:t>‹#›</a:t>
            </a:fld>
            <a:endParaRPr lang="en-US"/>
          </a:p>
        </p:txBody>
      </p:sp>
    </p:spTree>
    <p:extLst>
      <p:ext uri="{BB962C8B-B14F-4D97-AF65-F5344CB8AC3E}">
        <p14:creationId xmlns:p14="http://schemas.microsoft.com/office/powerpoint/2010/main" val="3836080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is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B49712E-FECC-477E-8EB0-F02F88435978}"/>
              </a:ext>
            </a:extLst>
          </p:cNvPr>
          <p:cNvSpPr>
            <a:spLocks noGrp="1"/>
          </p:cNvSpPr>
          <p:nvPr>
            <p:ph type="sldNum" sz="quarter" idx="10"/>
          </p:nvPr>
        </p:nvSpPr>
        <p:spPr/>
        <p:txBody>
          <a:bodyPr/>
          <a:lstStyle/>
          <a:p>
            <a:fld id="{8B945C34-AD59-F540-910E-1C7C9160E7E3}" type="slidenum">
              <a:rPr lang="en-US" smtClean="0"/>
              <a:pPr/>
              <a:t>‹#›</a:t>
            </a:fld>
            <a:endParaRPr lang="en-US" b="0"/>
          </a:p>
        </p:txBody>
      </p:sp>
      <p:sp>
        <p:nvSpPr>
          <p:cNvPr id="9" name="Rectangle 8">
            <a:extLst>
              <a:ext uri="{FF2B5EF4-FFF2-40B4-BE49-F238E27FC236}">
                <a16:creationId xmlns:a16="http://schemas.microsoft.com/office/drawing/2014/main" id="{6B65DD42-AA15-4388-B2A4-F0FA3E92CAE2}"/>
              </a:ext>
            </a:extLst>
          </p:cNvPr>
          <p:cNvSpPr/>
          <p:nvPr userDrawn="1"/>
        </p:nvSpPr>
        <p:spPr>
          <a:xfrm>
            <a:off x="0" y="1406184"/>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latin typeface="+mn-lt"/>
              <a:ea typeface="+mn-ea"/>
              <a:cs typeface="+mn-cs"/>
              <a:sym typeface="+mn-lt"/>
            </a:endParaRPr>
          </a:p>
        </p:txBody>
      </p:sp>
      <p:cxnSp>
        <p:nvCxnSpPr>
          <p:cNvPr id="10" name="Straight Connector 9">
            <a:extLst>
              <a:ext uri="{FF2B5EF4-FFF2-40B4-BE49-F238E27FC236}">
                <a16:creationId xmlns:a16="http://schemas.microsoft.com/office/drawing/2014/main" id="{DE6BEF1E-5613-4D96-93C7-0C9DB2327E47}"/>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3B195911-F2FE-49E6-9762-FF58A131E2F7}"/>
              </a:ext>
            </a:extLst>
          </p:cNvPr>
          <p:cNvSpPr>
            <a:spLocks noGrp="1"/>
          </p:cNvSpPr>
          <p:nvPr>
            <p:ph type="title"/>
          </p:nvPr>
        </p:nvSpPr>
        <p:spPr>
          <a:xfrm>
            <a:off x="693351" y="570407"/>
            <a:ext cx="10683732" cy="427353"/>
          </a:xfrm>
        </p:spPr>
        <p:txBody>
          <a:bodyPr>
            <a:noAutofit/>
          </a:bodyPr>
          <a:lstStyle>
            <a:lvl1pPr>
              <a:lnSpc>
                <a:spcPct val="100000"/>
              </a:lnSpc>
              <a:defRPr sz="2000"/>
            </a:lvl1pPr>
          </a:lstStyle>
          <a:p>
            <a:r>
              <a:rPr lang="en-US"/>
              <a:t>Click to edit Master title style</a:t>
            </a:r>
          </a:p>
        </p:txBody>
      </p:sp>
      <p:sp>
        <p:nvSpPr>
          <p:cNvPr id="12" name="Content Placeholder 2">
            <a:extLst>
              <a:ext uri="{FF2B5EF4-FFF2-40B4-BE49-F238E27FC236}">
                <a16:creationId xmlns:a16="http://schemas.microsoft.com/office/drawing/2014/main" id="{BE0360AE-CBE8-41D3-8BDF-F5A3397FBA1B}"/>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cxnSp>
        <p:nvCxnSpPr>
          <p:cNvPr id="8" name="Straight Connector 7">
            <a:extLst>
              <a:ext uri="{FF2B5EF4-FFF2-40B4-BE49-F238E27FC236}">
                <a16:creationId xmlns:a16="http://schemas.microsoft.com/office/drawing/2014/main" id="{7544EA99-D2C6-DB46-9828-1CEC16512031}"/>
              </a:ext>
            </a:extLst>
          </p:cNvPr>
          <p:cNvCxnSpPr/>
          <p:nvPr userDrawn="1"/>
        </p:nvCxnSpPr>
        <p:spPr>
          <a:xfrm>
            <a:off x="838200" y="2851715"/>
            <a:ext cx="10515600" cy="0"/>
          </a:xfrm>
          <a:prstGeom prst="line">
            <a:avLst/>
          </a:prstGeom>
          <a:noFill/>
          <a:ln w="9525" cap="rnd" cmpd="sng" algn="ctr">
            <a:solidFill>
              <a:srgbClr val="595959"/>
            </a:solidFill>
            <a:prstDash val="sysDot"/>
            <a:round/>
          </a:ln>
          <a:effectLst/>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59FEFE8-63BB-2049-B21A-D8D969376C50}"/>
              </a:ext>
            </a:extLst>
          </p:cNvPr>
          <p:cNvCxnSpPr/>
          <p:nvPr userDrawn="1"/>
        </p:nvCxnSpPr>
        <p:spPr>
          <a:xfrm>
            <a:off x="835141" y="3906652"/>
            <a:ext cx="10515600" cy="0"/>
          </a:xfrm>
          <a:prstGeom prst="line">
            <a:avLst/>
          </a:prstGeom>
          <a:noFill/>
          <a:ln w="9525" cap="rnd" cmpd="sng" algn="ctr">
            <a:solidFill>
              <a:srgbClr val="595959"/>
            </a:solidFill>
            <a:prstDash val="sysDot"/>
            <a:round/>
          </a:ln>
          <a:effectLst/>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D4DC43-C0BE-644A-9BDF-D2F4EF538432}"/>
              </a:ext>
            </a:extLst>
          </p:cNvPr>
          <p:cNvCxnSpPr/>
          <p:nvPr userDrawn="1"/>
        </p:nvCxnSpPr>
        <p:spPr>
          <a:xfrm>
            <a:off x="777416" y="4961591"/>
            <a:ext cx="10515600" cy="0"/>
          </a:xfrm>
          <a:prstGeom prst="line">
            <a:avLst/>
          </a:prstGeom>
          <a:noFill/>
          <a:ln w="9525" cap="rnd" cmpd="sng" algn="ctr">
            <a:solidFill>
              <a:srgbClr val="595959"/>
            </a:solidFill>
            <a:prstDash val="sysDot"/>
            <a:round/>
          </a:ln>
          <a:effectLst/>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B73CFAF3-F60F-5D4F-944E-F194158F8100}"/>
              </a:ext>
            </a:extLst>
          </p:cNvPr>
          <p:cNvSpPr>
            <a:spLocks noGrp="1"/>
          </p:cNvSpPr>
          <p:nvPr>
            <p:ph type="body" sz="quarter" idx="22" hasCustomPrompt="1"/>
          </p:nvPr>
        </p:nvSpPr>
        <p:spPr>
          <a:xfrm>
            <a:off x="3126210" y="1903897"/>
            <a:ext cx="8250873" cy="953343"/>
          </a:xfrm>
        </p:spPr>
        <p:txBody>
          <a:bodyPr>
            <a:noAutofit/>
          </a:bodyPr>
          <a:lstStyle>
            <a:lvl1pPr>
              <a:defRPr sz="1400" b="0"/>
            </a:lvl1pPr>
          </a:lstStyle>
          <a:p>
            <a:pPr lvl="0"/>
            <a:r>
              <a:rPr lang="en-US"/>
              <a:t>Click to edit text</a:t>
            </a:r>
          </a:p>
        </p:txBody>
      </p:sp>
      <p:sp>
        <p:nvSpPr>
          <p:cNvPr id="6" name="Text Placeholder 5">
            <a:extLst>
              <a:ext uri="{FF2B5EF4-FFF2-40B4-BE49-F238E27FC236}">
                <a16:creationId xmlns:a16="http://schemas.microsoft.com/office/drawing/2014/main" id="{0993F9AD-1BCB-CC46-BFFF-2DB6F3551B82}"/>
              </a:ext>
            </a:extLst>
          </p:cNvPr>
          <p:cNvSpPr>
            <a:spLocks noGrp="1"/>
          </p:cNvSpPr>
          <p:nvPr>
            <p:ph type="body" sz="quarter" idx="23" hasCustomPrompt="1"/>
          </p:nvPr>
        </p:nvSpPr>
        <p:spPr>
          <a:xfrm>
            <a:off x="693353" y="1904193"/>
            <a:ext cx="2236143" cy="836613"/>
          </a:xfrm>
        </p:spPr>
        <p:txBody>
          <a:bodyPr>
            <a:noAutofit/>
          </a:bodyPr>
          <a:lstStyle>
            <a:lvl1pPr>
              <a:defRPr sz="1600">
                <a:solidFill>
                  <a:srgbClr val="4CB4E7"/>
                </a:solidFill>
              </a:defRPr>
            </a:lvl1pPr>
          </a:lstStyle>
          <a:p>
            <a:pPr lvl="0"/>
            <a:r>
              <a:rPr lang="en-US"/>
              <a:t>Click to edit sub-heading</a:t>
            </a:r>
          </a:p>
        </p:txBody>
      </p:sp>
      <p:sp>
        <p:nvSpPr>
          <p:cNvPr id="23" name="Text Placeholder 3">
            <a:extLst>
              <a:ext uri="{FF2B5EF4-FFF2-40B4-BE49-F238E27FC236}">
                <a16:creationId xmlns:a16="http://schemas.microsoft.com/office/drawing/2014/main" id="{42CB259C-B648-C74E-818A-378DAF3CF3FB}"/>
              </a:ext>
            </a:extLst>
          </p:cNvPr>
          <p:cNvSpPr>
            <a:spLocks noGrp="1"/>
          </p:cNvSpPr>
          <p:nvPr>
            <p:ph type="body" sz="quarter" idx="24" hasCustomPrompt="1"/>
          </p:nvPr>
        </p:nvSpPr>
        <p:spPr>
          <a:xfrm>
            <a:off x="3126210" y="2943384"/>
            <a:ext cx="8250873" cy="953343"/>
          </a:xfrm>
        </p:spPr>
        <p:txBody>
          <a:bodyPr>
            <a:noAutofit/>
          </a:bodyPr>
          <a:lstStyle>
            <a:lvl1pPr>
              <a:defRPr sz="1400" b="0"/>
            </a:lvl1pPr>
          </a:lstStyle>
          <a:p>
            <a:pPr lvl="0"/>
            <a:r>
              <a:rPr lang="en-US"/>
              <a:t>Click to edit text</a:t>
            </a:r>
          </a:p>
        </p:txBody>
      </p:sp>
      <p:sp>
        <p:nvSpPr>
          <p:cNvPr id="24" name="Text Placeholder 5">
            <a:extLst>
              <a:ext uri="{FF2B5EF4-FFF2-40B4-BE49-F238E27FC236}">
                <a16:creationId xmlns:a16="http://schemas.microsoft.com/office/drawing/2014/main" id="{B0905B5B-3877-3D41-8416-4BB2E673EE24}"/>
              </a:ext>
            </a:extLst>
          </p:cNvPr>
          <p:cNvSpPr>
            <a:spLocks noGrp="1"/>
          </p:cNvSpPr>
          <p:nvPr>
            <p:ph type="body" sz="quarter" idx="25" hasCustomPrompt="1"/>
          </p:nvPr>
        </p:nvSpPr>
        <p:spPr>
          <a:xfrm>
            <a:off x="693353" y="2943680"/>
            <a:ext cx="2236143" cy="836613"/>
          </a:xfrm>
        </p:spPr>
        <p:txBody>
          <a:bodyPr>
            <a:noAutofit/>
          </a:bodyPr>
          <a:lstStyle>
            <a:lvl1pPr>
              <a:defRPr sz="1600">
                <a:solidFill>
                  <a:srgbClr val="4CB4E7"/>
                </a:solidFill>
              </a:defRPr>
            </a:lvl1pPr>
          </a:lstStyle>
          <a:p>
            <a:pPr lvl="0"/>
            <a:r>
              <a:rPr lang="en-US"/>
              <a:t>Click to edit sub-heading</a:t>
            </a:r>
          </a:p>
        </p:txBody>
      </p:sp>
      <p:sp>
        <p:nvSpPr>
          <p:cNvPr id="25" name="Text Placeholder 3">
            <a:extLst>
              <a:ext uri="{FF2B5EF4-FFF2-40B4-BE49-F238E27FC236}">
                <a16:creationId xmlns:a16="http://schemas.microsoft.com/office/drawing/2014/main" id="{E683D49B-84F9-C141-9072-591EAA5E06B6}"/>
              </a:ext>
            </a:extLst>
          </p:cNvPr>
          <p:cNvSpPr>
            <a:spLocks noGrp="1"/>
          </p:cNvSpPr>
          <p:nvPr>
            <p:ph type="body" sz="quarter" idx="26" hasCustomPrompt="1"/>
          </p:nvPr>
        </p:nvSpPr>
        <p:spPr>
          <a:xfrm>
            <a:off x="3126210" y="4002728"/>
            <a:ext cx="8250873" cy="953343"/>
          </a:xfrm>
        </p:spPr>
        <p:txBody>
          <a:bodyPr>
            <a:noAutofit/>
          </a:bodyPr>
          <a:lstStyle>
            <a:lvl1pPr>
              <a:defRPr sz="1400" b="0"/>
            </a:lvl1pPr>
          </a:lstStyle>
          <a:p>
            <a:pPr lvl="0"/>
            <a:r>
              <a:rPr lang="en-US"/>
              <a:t>Click to edit text</a:t>
            </a:r>
          </a:p>
        </p:txBody>
      </p:sp>
      <p:sp>
        <p:nvSpPr>
          <p:cNvPr id="26" name="Text Placeholder 5">
            <a:extLst>
              <a:ext uri="{FF2B5EF4-FFF2-40B4-BE49-F238E27FC236}">
                <a16:creationId xmlns:a16="http://schemas.microsoft.com/office/drawing/2014/main" id="{C343D460-56ED-A547-A147-A07757EB6581}"/>
              </a:ext>
            </a:extLst>
          </p:cNvPr>
          <p:cNvSpPr>
            <a:spLocks noGrp="1"/>
          </p:cNvSpPr>
          <p:nvPr>
            <p:ph type="body" sz="quarter" idx="27" hasCustomPrompt="1"/>
          </p:nvPr>
        </p:nvSpPr>
        <p:spPr>
          <a:xfrm>
            <a:off x="693353" y="4003024"/>
            <a:ext cx="2236143" cy="836613"/>
          </a:xfrm>
        </p:spPr>
        <p:txBody>
          <a:bodyPr>
            <a:noAutofit/>
          </a:bodyPr>
          <a:lstStyle>
            <a:lvl1pPr>
              <a:defRPr sz="1600">
                <a:solidFill>
                  <a:srgbClr val="4CB4E7"/>
                </a:solidFill>
              </a:defRPr>
            </a:lvl1pPr>
          </a:lstStyle>
          <a:p>
            <a:pPr lvl="0"/>
            <a:r>
              <a:rPr lang="en-US"/>
              <a:t>Click to edit sub-heading</a:t>
            </a:r>
          </a:p>
        </p:txBody>
      </p:sp>
      <p:sp>
        <p:nvSpPr>
          <p:cNvPr id="27" name="Text Placeholder 3">
            <a:extLst>
              <a:ext uri="{FF2B5EF4-FFF2-40B4-BE49-F238E27FC236}">
                <a16:creationId xmlns:a16="http://schemas.microsoft.com/office/drawing/2014/main" id="{68E38F50-64A2-5442-A029-6CA9D4E0240D}"/>
              </a:ext>
            </a:extLst>
          </p:cNvPr>
          <p:cNvSpPr>
            <a:spLocks noGrp="1"/>
          </p:cNvSpPr>
          <p:nvPr>
            <p:ph type="body" sz="quarter" idx="28" hasCustomPrompt="1"/>
          </p:nvPr>
        </p:nvSpPr>
        <p:spPr>
          <a:xfrm>
            <a:off x="3126210" y="5111530"/>
            <a:ext cx="8250873" cy="953343"/>
          </a:xfrm>
        </p:spPr>
        <p:txBody>
          <a:bodyPr>
            <a:noAutofit/>
          </a:bodyPr>
          <a:lstStyle>
            <a:lvl1pPr>
              <a:defRPr sz="1400" b="0"/>
            </a:lvl1pPr>
          </a:lstStyle>
          <a:p>
            <a:pPr lvl="0"/>
            <a:r>
              <a:rPr lang="en-US"/>
              <a:t>Click to edit text</a:t>
            </a:r>
          </a:p>
        </p:txBody>
      </p:sp>
      <p:sp>
        <p:nvSpPr>
          <p:cNvPr id="28" name="Text Placeholder 5">
            <a:extLst>
              <a:ext uri="{FF2B5EF4-FFF2-40B4-BE49-F238E27FC236}">
                <a16:creationId xmlns:a16="http://schemas.microsoft.com/office/drawing/2014/main" id="{D7336E7C-EC8A-2349-AF8E-EA6AD527097D}"/>
              </a:ext>
            </a:extLst>
          </p:cNvPr>
          <p:cNvSpPr>
            <a:spLocks noGrp="1"/>
          </p:cNvSpPr>
          <p:nvPr>
            <p:ph type="body" sz="quarter" idx="29" hasCustomPrompt="1"/>
          </p:nvPr>
        </p:nvSpPr>
        <p:spPr>
          <a:xfrm>
            <a:off x="693353" y="5111826"/>
            <a:ext cx="2236143" cy="836613"/>
          </a:xfrm>
        </p:spPr>
        <p:txBody>
          <a:bodyPr>
            <a:noAutofit/>
          </a:bodyPr>
          <a:lstStyle>
            <a:lvl1pPr>
              <a:defRPr sz="1600">
                <a:solidFill>
                  <a:srgbClr val="4CB4E7"/>
                </a:solidFill>
              </a:defRPr>
            </a:lvl1pPr>
          </a:lstStyle>
          <a:p>
            <a:pPr lvl="0"/>
            <a:r>
              <a:rPr lang="en-US"/>
              <a:t>Click to edit sub-heading</a:t>
            </a:r>
          </a:p>
        </p:txBody>
      </p:sp>
    </p:spTree>
    <p:extLst>
      <p:ext uri="{BB962C8B-B14F-4D97-AF65-F5344CB8AC3E}">
        <p14:creationId xmlns:p14="http://schemas.microsoft.com/office/powerpoint/2010/main" val="1422494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B49712E-FECC-477E-8EB0-F02F88435978}"/>
              </a:ext>
            </a:extLst>
          </p:cNvPr>
          <p:cNvSpPr>
            <a:spLocks noGrp="1"/>
          </p:cNvSpPr>
          <p:nvPr>
            <p:ph type="sldNum" sz="quarter" idx="10"/>
          </p:nvPr>
        </p:nvSpPr>
        <p:spPr/>
        <p:txBody>
          <a:bodyPr/>
          <a:lstStyle/>
          <a:p>
            <a:fld id="{8B945C34-AD59-F540-910E-1C7C9160E7E3}" type="slidenum">
              <a:rPr lang="en-US" smtClean="0"/>
              <a:pPr/>
              <a:t>‹#›</a:t>
            </a:fld>
            <a:endParaRPr lang="en-US" b="0"/>
          </a:p>
        </p:txBody>
      </p:sp>
      <p:sp>
        <p:nvSpPr>
          <p:cNvPr id="9" name="Rectangle 8">
            <a:extLst>
              <a:ext uri="{FF2B5EF4-FFF2-40B4-BE49-F238E27FC236}">
                <a16:creationId xmlns:a16="http://schemas.microsoft.com/office/drawing/2014/main" id="{6B65DD42-AA15-4388-B2A4-F0FA3E92CAE2}"/>
              </a:ext>
            </a:extLst>
          </p:cNvPr>
          <p:cNvSpPr/>
          <p:nvPr userDrawn="1"/>
        </p:nvSpPr>
        <p:spPr>
          <a:xfrm>
            <a:off x="0" y="1406184"/>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latin typeface="+mn-lt"/>
              <a:ea typeface="+mn-ea"/>
              <a:cs typeface="+mn-cs"/>
              <a:sym typeface="+mn-lt"/>
            </a:endParaRPr>
          </a:p>
        </p:txBody>
      </p:sp>
      <p:cxnSp>
        <p:nvCxnSpPr>
          <p:cNvPr id="10" name="Straight Connector 9">
            <a:extLst>
              <a:ext uri="{FF2B5EF4-FFF2-40B4-BE49-F238E27FC236}">
                <a16:creationId xmlns:a16="http://schemas.microsoft.com/office/drawing/2014/main" id="{DE6BEF1E-5613-4D96-93C7-0C9DB2327E47}"/>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3B195911-F2FE-49E6-9762-FF58A131E2F7}"/>
              </a:ext>
            </a:extLst>
          </p:cNvPr>
          <p:cNvSpPr>
            <a:spLocks noGrp="1"/>
          </p:cNvSpPr>
          <p:nvPr>
            <p:ph type="title"/>
          </p:nvPr>
        </p:nvSpPr>
        <p:spPr>
          <a:xfrm>
            <a:off x="693351" y="570407"/>
            <a:ext cx="10683732" cy="427353"/>
          </a:xfrm>
        </p:spPr>
        <p:txBody>
          <a:bodyPr>
            <a:noAutofit/>
          </a:bodyPr>
          <a:lstStyle>
            <a:lvl1pPr>
              <a:lnSpc>
                <a:spcPct val="100000"/>
              </a:lnSpc>
              <a:defRPr sz="2000"/>
            </a:lvl1pPr>
          </a:lstStyle>
          <a:p>
            <a:r>
              <a:rPr lang="en-US"/>
              <a:t>Click to edit Master title style</a:t>
            </a:r>
          </a:p>
        </p:txBody>
      </p:sp>
      <p:sp>
        <p:nvSpPr>
          <p:cNvPr id="12" name="Content Placeholder 2">
            <a:extLst>
              <a:ext uri="{FF2B5EF4-FFF2-40B4-BE49-F238E27FC236}">
                <a16:creationId xmlns:a16="http://schemas.microsoft.com/office/drawing/2014/main" id="{BE0360AE-CBE8-41D3-8BDF-F5A3397FBA1B}"/>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sp>
        <p:nvSpPr>
          <p:cNvPr id="29" name="Content Placeholder 2">
            <a:extLst>
              <a:ext uri="{FF2B5EF4-FFF2-40B4-BE49-F238E27FC236}">
                <a16:creationId xmlns:a16="http://schemas.microsoft.com/office/drawing/2014/main" id="{23240E60-BDCD-477F-B96D-FBEB97326064}"/>
              </a:ext>
            </a:extLst>
          </p:cNvPr>
          <p:cNvSpPr>
            <a:spLocks noGrp="1"/>
          </p:cNvSpPr>
          <p:nvPr>
            <p:ph idx="13"/>
          </p:nvPr>
        </p:nvSpPr>
        <p:spPr>
          <a:xfrm>
            <a:off x="814919" y="1749270"/>
            <a:ext cx="10562164" cy="4160462"/>
          </a:xfrm>
        </p:spPr>
        <p:txBody>
          <a:bodyPr>
            <a:noAutofit/>
          </a:bodyPr>
          <a:lstStyle>
            <a:lvl1pPr marL="0" indent="0">
              <a:spcBef>
                <a:spcPts val="0"/>
              </a:spcBef>
              <a:spcAft>
                <a:spcPts val="600"/>
              </a:spcAft>
              <a:buClr>
                <a:srgbClr val="999FA4"/>
              </a:buClr>
              <a:buFont typeface="Arial" panose="020B0604020202020204" pitchFamily="34" charset="0"/>
              <a:buNone/>
              <a:defRPr sz="1400" b="1">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endParaRPr lang="en-US"/>
          </a:p>
          <a:p>
            <a:pPr lvl="0"/>
            <a:endParaRPr lang="en-US"/>
          </a:p>
        </p:txBody>
      </p:sp>
    </p:spTree>
    <p:extLst>
      <p:ext uri="{BB962C8B-B14F-4D97-AF65-F5344CB8AC3E}">
        <p14:creationId xmlns:p14="http://schemas.microsoft.com/office/powerpoint/2010/main" val="7284782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80A7B-F555-B04A-B374-EE76B2E33A50}"/>
              </a:ext>
            </a:extLst>
          </p:cNvPr>
          <p:cNvSpPr>
            <a:spLocks noGrp="1"/>
          </p:cNvSpPr>
          <p:nvPr>
            <p:ph type="ctrTitle" hasCustomPrompt="1"/>
          </p:nvPr>
        </p:nvSpPr>
        <p:spPr>
          <a:xfrm>
            <a:off x="762000" y="2459673"/>
            <a:ext cx="9296400" cy="2387600"/>
          </a:xfrm>
          <a:prstGeom prst="rect">
            <a:avLst/>
          </a:prstGeom>
        </p:spPr>
        <p:txBody>
          <a:bodyPr anchor="t"/>
          <a:lstStyle>
            <a:lvl1pPr algn="l">
              <a:defRPr sz="4400" b="1">
                <a:solidFill>
                  <a:schemeClr val="bg1"/>
                </a:solidFill>
                <a:latin typeface="Arial" panose="020B0604020202020204" pitchFamily="34" charset="0"/>
                <a:cs typeface="Arial" panose="020B0604020202020204" pitchFamily="34" charset="0"/>
              </a:defRPr>
            </a:lvl1pPr>
          </a:lstStyle>
          <a:p>
            <a:r>
              <a:rPr lang="en-US"/>
              <a:t>Click to add divider text</a:t>
            </a:r>
          </a:p>
        </p:txBody>
      </p:sp>
    </p:spTree>
    <p:extLst>
      <p:ext uri="{BB962C8B-B14F-4D97-AF65-F5344CB8AC3E}">
        <p14:creationId xmlns:p14="http://schemas.microsoft.com/office/powerpoint/2010/main" val="33275474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clus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31770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3194764C-99DC-5840-BC53-ECEDD1692C50}"/>
              </a:ext>
            </a:extLst>
          </p:cNvPr>
          <p:cNvSpPr>
            <a:spLocks noGrp="1"/>
          </p:cNvSpPr>
          <p:nvPr>
            <p:ph type="pic" sz="quarter" idx="21" hasCustomPrompt="1"/>
          </p:nvPr>
        </p:nvSpPr>
        <p:spPr>
          <a:xfrm>
            <a:off x="8496724" y="4025864"/>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4" name="Picture Placeholder 13">
            <a:extLst>
              <a:ext uri="{FF2B5EF4-FFF2-40B4-BE49-F238E27FC236}">
                <a16:creationId xmlns:a16="http://schemas.microsoft.com/office/drawing/2014/main" id="{61896C29-42E7-E242-92DE-F319448A2045}"/>
              </a:ext>
            </a:extLst>
          </p:cNvPr>
          <p:cNvSpPr>
            <a:spLocks noGrp="1"/>
          </p:cNvSpPr>
          <p:nvPr>
            <p:ph type="pic" sz="quarter" idx="20" hasCustomPrompt="1"/>
          </p:nvPr>
        </p:nvSpPr>
        <p:spPr>
          <a:xfrm>
            <a:off x="8491354" y="1759947"/>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3" name="Picture Placeholder 12">
            <a:extLst>
              <a:ext uri="{FF2B5EF4-FFF2-40B4-BE49-F238E27FC236}">
                <a16:creationId xmlns:a16="http://schemas.microsoft.com/office/drawing/2014/main" id="{20490A62-0CEC-1645-A745-521D18094A6D}"/>
              </a:ext>
            </a:extLst>
          </p:cNvPr>
          <p:cNvSpPr>
            <a:spLocks noGrp="1"/>
          </p:cNvSpPr>
          <p:nvPr>
            <p:ph type="pic" sz="quarter" idx="19" hasCustomPrompt="1"/>
          </p:nvPr>
        </p:nvSpPr>
        <p:spPr>
          <a:xfrm>
            <a:off x="6521742" y="2892905"/>
            <a:ext cx="2436465" cy="2145979"/>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2" name="Picture Placeholder 11">
            <a:extLst>
              <a:ext uri="{FF2B5EF4-FFF2-40B4-BE49-F238E27FC236}">
                <a16:creationId xmlns:a16="http://schemas.microsoft.com/office/drawing/2014/main" id="{9F2958AD-C67D-5A44-B522-C05FA409552D}"/>
              </a:ext>
            </a:extLst>
          </p:cNvPr>
          <p:cNvSpPr>
            <a:spLocks noGrp="1"/>
          </p:cNvSpPr>
          <p:nvPr>
            <p:ph type="pic" sz="quarter" idx="18" hasCustomPrompt="1"/>
          </p:nvPr>
        </p:nvSpPr>
        <p:spPr>
          <a:xfrm>
            <a:off x="6521743" y="626988"/>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7" name="Text Placeholder 16">
            <a:extLst>
              <a:ext uri="{FF2B5EF4-FFF2-40B4-BE49-F238E27FC236}">
                <a16:creationId xmlns:a16="http://schemas.microsoft.com/office/drawing/2014/main" id="{4F96E809-0185-394B-B058-2410C9A70C78}"/>
              </a:ext>
            </a:extLst>
          </p:cNvPr>
          <p:cNvSpPr>
            <a:spLocks noGrp="1"/>
          </p:cNvSpPr>
          <p:nvPr>
            <p:ph type="body" sz="quarter" idx="10" hasCustomPrompt="1"/>
          </p:nvPr>
        </p:nvSpPr>
        <p:spPr>
          <a:xfrm>
            <a:off x="949692" y="1919329"/>
            <a:ext cx="4618037" cy="1827212"/>
          </a:xfrm>
          <a:prstGeom prst="rect">
            <a:avLst/>
          </a:prstGeom>
        </p:spPr>
        <p:txBody>
          <a:bodyPr>
            <a:noAutofit/>
          </a:bodyPr>
          <a:lstStyle>
            <a:lvl1pPr marL="0" indent="0">
              <a:lnSpc>
                <a:spcPts val="4800"/>
              </a:lnSpc>
              <a:buNone/>
              <a:defRPr sz="4000" b="1" i="0">
                <a:latin typeface="Poppins" pitchFamily="2" charset="77"/>
                <a:cs typeface="Poppins" pitchFamily="2" charset="77"/>
              </a:defRPr>
            </a:lvl1pPr>
          </a:lstStyle>
          <a:p>
            <a:pPr lvl="0"/>
            <a:r>
              <a:rPr lang="en-US"/>
              <a:t>Main Headline Max Three Lines, Poppins, 40</a:t>
            </a:r>
          </a:p>
        </p:txBody>
      </p:sp>
      <p:pic>
        <p:nvPicPr>
          <p:cNvPr id="18" name="Picture 17">
            <a:extLst>
              <a:ext uri="{FF2B5EF4-FFF2-40B4-BE49-F238E27FC236}">
                <a16:creationId xmlns:a16="http://schemas.microsoft.com/office/drawing/2014/main" id="{51D89834-AAE7-FB4E-943B-9F25C0157F2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49692" y="947699"/>
            <a:ext cx="1427310" cy="531092"/>
          </a:xfrm>
          <a:prstGeom prst="rect">
            <a:avLst/>
          </a:prstGeom>
        </p:spPr>
      </p:pic>
      <p:sp>
        <p:nvSpPr>
          <p:cNvPr id="20" name="Text Placeholder 19">
            <a:extLst>
              <a:ext uri="{FF2B5EF4-FFF2-40B4-BE49-F238E27FC236}">
                <a16:creationId xmlns:a16="http://schemas.microsoft.com/office/drawing/2014/main" id="{DDA26AA4-080F-AD43-BAA5-3F2CF3A96674}"/>
              </a:ext>
            </a:extLst>
          </p:cNvPr>
          <p:cNvSpPr>
            <a:spLocks noGrp="1"/>
          </p:cNvSpPr>
          <p:nvPr>
            <p:ph type="body" sz="quarter" idx="11" hasCustomPrompt="1"/>
          </p:nvPr>
        </p:nvSpPr>
        <p:spPr>
          <a:xfrm>
            <a:off x="949692" y="4052557"/>
            <a:ext cx="4618038" cy="735256"/>
          </a:xfrm>
          <a:prstGeom prst="rect">
            <a:avLst/>
          </a:prstGeom>
        </p:spPr>
        <p:txBody>
          <a:bodyPr>
            <a:noAutofit/>
          </a:bodyPr>
          <a:lstStyle>
            <a:lvl1pPr marL="0" indent="0">
              <a:lnSpc>
                <a:spcPts val="2460"/>
              </a:lnSpc>
              <a:buNone/>
              <a:defRPr sz="1800" b="0" i="0">
                <a:latin typeface="Poppins" pitchFamily="2" charset="77"/>
                <a:cs typeface="Poppins" pitchFamily="2" charset="77"/>
              </a:defRPr>
            </a:lvl1pPr>
          </a:lstStyle>
          <a:p>
            <a:pPr lvl="0"/>
            <a:r>
              <a:rPr lang="en-US"/>
              <a:t>Second headline should be straightforward and concise. </a:t>
            </a:r>
          </a:p>
        </p:txBody>
      </p:sp>
      <p:sp>
        <p:nvSpPr>
          <p:cNvPr id="21" name="Rectangle 20">
            <a:extLst>
              <a:ext uri="{FF2B5EF4-FFF2-40B4-BE49-F238E27FC236}">
                <a16:creationId xmlns:a16="http://schemas.microsoft.com/office/drawing/2014/main" id="{AE491C58-483B-7940-85EA-147D0705659F}"/>
              </a:ext>
            </a:extLst>
          </p:cNvPr>
          <p:cNvSpPr/>
          <p:nvPr/>
        </p:nvSpPr>
        <p:spPr>
          <a:xfrm>
            <a:off x="2818001" y="5282683"/>
            <a:ext cx="626985" cy="457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riangle 22">
            <a:extLst>
              <a:ext uri="{FF2B5EF4-FFF2-40B4-BE49-F238E27FC236}">
                <a16:creationId xmlns:a16="http://schemas.microsoft.com/office/drawing/2014/main" id="{645BC349-B3A5-E548-8CC8-F88A09C310D8}"/>
              </a:ext>
            </a:extLst>
          </p:cNvPr>
          <p:cNvSpPr/>
          <p:nvPr/>
        </p:nvSpPr>
        <p:spPr>
          <a:xfrm rot="5400000">
            <a:off x="3362165" y="5234146"/>
            <a:ext cx="165640" cy="142793"/>
          </a:xfrm>
          <a:prstGeom prst="triangl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24" name="Text Placeholder 19">
            <a:extLst>
              <a:ext uri="{FF2B5EF4-FFF2-40B4-BE49-F238E27FC236}">
                <a16:creationId xmlns:a16="http://schemas.microsoft.com/office/drawing/2014/main" id="{F00A8B24-6A17-3B4B-B6E9-6770F372EE34}"/>
              </a:ext>
            </a:extLst>
          </p:cNvPr>
          <p:cNvSpPr>
            <a:spLocks noGrp="1"/>
          </p:cNvSpPr>
          <p:nvPr>
            <p:ph type="body" sz="quarter" idx="12" hasCustomPrompt="1"/>
          </p:nvPr>
        </p:nvSpPr>
        <p:spPr>
          <a:xfrm>
            <a:off x="958603" y="5093829"/>
            <a:ext cx="1859398" cy="392571"/>
          </a:xfrm>
          <a:prstGeom prst="rect">
            <a:avLst/>
          </a:prstGeom>
        </p:spPr>
        <p:txBody>
          <a:bodyPr>
            <a:noAutofit/>
          </a:bodyPr>
          <a:lstStyle>
            <a:lvl1pPr marL="0" indent="0">
              <a:lnSpc>
                <a:spcPts val="2460"/>
              </a:lnSpc>
              <a:buNone/>
              <a:defRPr sz="1600" b="1" i="0">
                <a:latin typeface="Poppins SemiBold" pitchFamily="2" charset="77"/>
                <a:cs typeface="Poppins SemiBold" pitchFamily="2" charset="77"/>
              </a:defRPr>
            </a:lvl1pPr>
          </a:lstStyle>
          <a:p>
            <a:pPr lvl="0"/>
            <a:r>
              <a:rPr lang="en-US"/>
              <a:t>Let’s get started</a:t>
            </a:r>
          </a:p>
        </p:txBody>
      </p:sp>
      <p:pic>
        <p:nvPicPr>
          <p:cNvPr id="16" name="Picture 15">
            <a:extLst>
              <a:ext uri="{FF2B5EF4-FFF2-40B4-BE49-F238E27FC236}">
                <a16:creationId xmlns:a16="http://schemas.microsoft.com/office/drawing/2014/main" id="{E504BF9E-69D8-A939-3360-E8BCBF1FBF1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9692" y="947699"/>
            <a:ext cx="1427310" cy="531092"/>
          </a:xfrm>
          <a:prstGeom prst="rect">
            <a:avLst/>
          </a:prstGeom>
        </p:spPr>
      </p:pic>
      <p:sp>
        <p:nvSpPr>
          <p:cNvPr id="19" name="Rectangle 18">
            <a:extLst>
              <a:ext uri="{FF2B5EF4-FFF2-40B4-BE49-F238E27FC236}">
                <a16:creationId xmlns:a16="http://schemas.microsoft.com/office/drawing/2014/main" id="{3FF3ABE1-423B-39AE-2BC0-82642051EDBD}"/>
              </a:ext>
            </a:extLst>
          </p:cNvPr>
          <p:cNvSpPr/>
          <p:nvPr userDrawn="1"/>
        </p:nvSpPr>
        <p:spPr>
          <a:xfrm>
            <a:off x="2818001" y="5282683"/>
            <a:ext cx="626985"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riangle 21">
            <a:extLst>
              <a:ext uri="{FF2B5EF4-FFF2-40B4-BE49-F238E27FC236}">
                <a16:creationId xmlns:a16="http://schemas.microsoft.com/office/drawing/2014/main" id="{6C175E12-EE74-6C44-0C3A-71F270E5F3F9}"/>
              </a:ext>
            </a:extLst>
          </p:cNvPr>
          <p:cNvSpPr/>
          <p:nvPr userDrawn="1"/>
        </p:nvSpPr>
        <p:spPr>
          <a:xfrm rot="5400000">
            <a:off x="3362165" y="5234146"/>
            <a:ext cx="165640" cy="142793"/>
          </a:xfrm>
          <a:prstGeom prst="triangl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016493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_Title Slide">
    <p:bg>
      <p:bgPr>
        <a:gradFill>
          <a:gsLst>
            <a:gs pos="50000">
              <a:schemeClr val="tx1"/>
            </a:gs>
            <a:gs pos="0">
              <a:schemeClr val="tx2">
                <a:lumMod val="90000"/>
                <a:lumOff val="10000"/>
              </a:schemeClr>
            </a:gs>
            <a:gs pos="100000">
              <a:schemeClr val="tx1"/>
            </a:gs>
          </a:gsLst>
          <a:lin ang="9600000" scaled="0"/>
        </a:gradFill>
        <a:effectLst/>
      </p:bgPr>
    </p:bg>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3194764C-99DC-5840-BC53-ECEDD1692C50}"/>
              </a:ext>
            </a:extLst>
          </p:cNvPr>
          <p:cNvSpPr>
            <a:spLocks noGrp="1"/>
          </p:cNvSpPr>
          <p:nvPr>
            <p:ph type="pic" sz="quarter" idx="21" hasCustomPrompt="1"/>
          </p:nvPr>
        </p:nvSpPr>
        <p:spPr>
          <a:xfrm>
            <a:off x="8496724" y="4025864"/>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4" name="Picture Placeholder 13">
            <a:extLst>
              <a:ext uri="{FF2B5EF4-FFF2-40B4-BE49-F238E27FC236}">
                <a16:creationId xmlns:a16="http://schemas.microsoft.com/office/drawing/2014/main" id="{61896C29-42E7-E242-92DE-F319448A2045}"/>
              </a:ext>
            </a:extLst>
          </p:cNvPr>
          <p:cNvSpPr>
            <a:spLocks noGrp="1"/>
          </p:cNvSpPr>
          <p:nvPr>
            <p:ph type="pic" sz="quarter" idx="20" hasCustomPrompt="1"/>
          </p:nvPr>
        </p:nvSpPr>
        <p:spPr>
          <a:xfrm>
            <a:off x="8491354" y="1759947"/>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3" name="Picture Placeholder 12">
            <a:extLst>
              <a:ext uri="{FF2B5EF4-FFF2-40B4-BE49-F238E27FC236}">
                <a16:creationId xmlns:a16="http://schemas.microsoft.com/office/drawing/2014/main" id="{20490A62-0CEC-1645-A745-521D18094A6D}"/>
              </a:ext>
            </a:extLst>
          </p:cNvPr>
          <p:cNvSpPr>
            <a:spLocks noGrp="1"/>
          </p:cNvSpPr>
          <p:nvPr>
            <p:ph type="pic" sz="quarter" idx="19" hasCustomPrompt="1"/>
          </p:nvPr>
        </p:nvSpPr>
        <p:spPr>
          <a:xfrm>
            <a:off x="6521742" y="2892905"/>
            <a:ext cx="2436465" cy="2145979"/>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2" name="Picture Placeholder 11">
            <a:extLst>
              <a:ext uri="{FF2B5EF4-FFF2-40B4-BE49-F238E27FC236}">
                <a16:creationId xmlns:a16="http://schemas.microsoft.com/office/drawing/2014/main" id="{9F2958AD-C67D-5A44-B522-C05FA409552D}"/>
              </a:ext>
            </a:extLst>
          </p:cNvPr>
          <p:cNvSpPr>
            <a:spLocks noGrp="1"/>
          </p:cNvSpPr>
          <p:nvPr>
            <p:ph type="pic" sz="quarter" idx="18" hasCustomPrompt="1"/>
          </p:nvPr>
        </p:nvSpPr>
        <p:spPr>
          <a:xfrm>
            <a:off x="6521743" y="626988"/>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7" name="Text Placeholder 16">
            <a:extLst>
              <a:ext uri="{FF2B5EF4-FFF2-40B4-BE49-F238E27FC236}">
                <a16:creationId xmlns:a16="http://schemas.microsoft.com/office/drawing/2014/main" id="{4F96E809-0185-394B-B058-2410C9A70C78}"/>
              </a:ext>
            </a:extLst>
          </p:cNvPr>
          <p:cNvSpPr>
            <a:spLocks noGrp="1"/>
          </p:cNvSpPr>
          <p:nvPr>
            <p:ph type="body" sz="quarter" idx="10" hasCustomPrompt="1"/>
          </p:nvPr>
        </p:nvSpPr>
        <p:spPr>
          <a:xfrm>
            <a:off x="949692" y="1919329"/>
            <a:ext cx="4618037" cy="1827212"/>
          </a:xfrm>
          <a:prstGeom prst="rect">
            <a:avLst/>
          </a:prstGeom>
        </p:spPr>
        <p:txBody>
          <a:bodyPr>
            <a:noAutofit/>
          </a:bodyPr>
          <a:lstStyle>
            <a:lvl1pPr marL="0" indent="0">
              <a:lnSpc>
                <a:spcPts val="4800"/>
              </a:lnSpc>
              <a:buNone/>
              <a:defRPr sz="4000" b="1" i="0">
                <a:solidFill>
                  <a:schemeClr val="bg1"/>
                </a:solidFill>
                <a:latin typeface="Poppins" pitchFamily="2" charset="77"/>
                <a:cs typeface="Poppins" pitchFamily="2" charset="77"/>
              </a:defRPr>
            </a:lvl1pPr>
          </a:lstStyle>
          <a:p>
            <a:pPr lvl="0"/>
            <a:r>
              <a:rPr lang="en-US"/>
              <a:t>Main Headline Max Three Lines, Poppins, 40</a:t>
            </a:r>
          </a:p>
        </p:txBody>
      </p:sp>
      <p:pic>
        <p:nvPicPr>
          <p:cNvPr id="18" name="Picture 17">
            <a:extLst>
              <a:ext uri="{FF2B5EF4-FFF2-40B4-BE49-F238E27FC236}">
                <a16:creationId xmlns:a16="http://schemas.microsoft.com/office/drawing/2014/main" id="{51D89834-AAE7-FB4E-943B-9F25C0157F2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49692" y="947699"/>
            <a:ext cx="1427310" cy="531092"/>
          </a:xfrm>
          <a:prstGeom prst="rect">
            <a:avLst/>
          </a:prstGeom>
        </p:spPr>
      </p:pic>
      <p:sp>
        <p:nvSpPr>
          <p:cNvPr id="20" name="Text Placeholder 19">
            <a:extLst>
              <a:ext uri="{FF2B5EF4-FFF2-40B4-BE49-F238E27FC236}">
                <a16:creationId xmlns:a16="http://schemas.microsoft.com/office/drawing/2014/main" id="{DDA26AA4-080F-AD43-BAA5-3F2CF3A96674}"/>
              </a:ext>
            </a:extLst>
          </p:cNvPr>
          <p:cNvSpPr>
            <a:spLocks noGrp="1"/>
          </p:cNvSpPr>
          <p:nvPr>
            <p:ph type="body" sz="quarter" idx="11" hasCustomPrompt="1"/>
          </p:nvPr>
        </p:nvSpPr>
        <p:spPr>
          <a:xfrm>
            <a:off x="949692" y="4052557"/>
            <a:ext cx="4618038" cy="735256"/>
          </a:xfrm>
          <a:prstGeom prst="rect">
            <a:avLst/>
          </a:prstGeom>
        </p:spPr>
        <p:txBody>
          <a:bodyPr>
            <a:noAutofit/>
          </a:bodyPr>
          <a:lstStyle>
            <a:lvl1pPr marL="0" indent="0">
              <a:lnSpc>
                <a:spcPts val="2460"/>
              </a:lnSpc>
              <a:buNone/>
              <a:defRPr sz="1800" b="0" i="0">
                <a:solidFill>
                  <a:schemeClr val="bg1"/>
                </a:solidFill>
                <a:latin typeface="Poppins" pitchFamily="2" charset="77"/>
                <a:cs typeface="Poppins" pitchFamily="2" charset="77"/>
              </a:defRPr>
            </a:lvl1pPr>
          </a:lstStyle>
          <a:p>
            <a:pPr lvl="0"/>
            <a:r>
              <a:rPr lang="en-US"/>
              <a:t>Second headline should be straightforward and concise. </a:t>
            </a:r>
          </a:p>
        </p:txBody>
      </p:sp>
      <p:sp>
        <p:nvSpPr>
          <p:cNvPr id="21" name="Rectangle 20">
            <a:extLst>
              <a:ext uri="{FF2B5EF4-FFF2-40B4-BE49-F238E27FC236}">
                <a16:creationId xmlns:a16="http://schemas.microsoft.com/office/drawing/2014/main" id="{AE491C58-483B-7940-85EA-147D0705659F}"/>
              </a:ext>
            </a:extLst>
          </p:cNvPr>
          <p:cNvSpPr/>
          <p:nvPr/>
        </p:nvSpPr>
        <p:spPr>
          <a:xfrm>
            <a:off x="2818001" y="5282683"/>
            <a:ext cx="626985" cy="457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riangle 22">
            <a:extLst>
              <a:ext uri="{FF2B5EF4-FFF2-40B4-BE49-F238E27FC236}">
                <a16:creationId xmlns:a16="http://schemas.microsoft.com/office/drawing/2014/main" id="{645BC349-B3A5-E548-8CC8-F88A09C310D8}"/>
              </a:ext>
            </a:extLst>
          </p:cNvPr>
          <p:cNvSpPr/>
          <p:nvPr/>
        </p:nvSpPr>
        <p:spPr>
          <a:xfrm rot="5400000">
            <a:off x="3362165" y="5234146"/>
            <a:ext cx="165640" cy="142793"/>
          </a:xfrm>
          <a:prstGeom prst="triangl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24" name="Text Placeholder 19">
            <a:extLst>
              <a:ext uri="{FF2B5EF4-FFF2-40B4-BE49-F238E27FC236}">
                <a16:creationId xmlns:a16="http://schemas.microsoft.com/office/drawing/2014/main" id="{F00A8B24-6A17-3B4B-B6E9-6770F372EE34}"/>
              </a:ext>
            </a:extLst>
          </p:cNvPr>
          <p:cNvSpPr>
            <a:spLocks noGrp="1"/>
          </p:cNvSpPr>
          <p:nvPr>
            <p:ph type="body" sz="quarter" idx="12" hasCustomPrompt="1"/>
          </p:nvPr>
        </p:nvSpPr>
        <p:spPr>
          <a:xfrm>
            <a:off x="958603" y="5093829"/>
            <a:ext cx="4618038" cy="392571"/>
          </a:xfrm>
          <a:prstGeom prst="rect">
            <a:avLst/>
          </a:prstGeom>
        </p:spPr>
        <p:txBody>
          <a:bodyPr>
            <a:noAutofit/>
          </a:bodyPr>
          <a:lstStyle>
            <a:lvl1pPr marL="0" indent="0">
              <a:lnSpc>
                <a:spcPts val="2460"/>
              </a:lnSpc>
              <a:buNone/>
              <a:defRPr sz="1600" b="1" i="0">
                <a:solidFill>
                  <a:schemeClr val="bg1"/>
                </a:solidFill>
                <a:latin typeface="Poppins SemiBold" pitchFamily="2" charset="77"/>
                <a:cs typeface="Poppins SemiBold" pitchFamily="2" charset="77"/>
              </a:defRPr>
            </a:lvl1pPr>
          </a:lstStyle>
          <a:p>
            <a:pPr lvl="0"/>
            <a:r>
              <a:rPr lang="en-US"/>
              <a:t>Let’s get started</a:t>
            </a:r>
          </a:p>
        </p:txBody>
      </p:sp>
      <p:pic>
        <p:nvPicPr>
          <p:cNvPr id="16" name="Picture 15">
            <a:extLst>
              <a:ext uri="{FF2B5EF4-FFF2-40B4-BE49-F238E27FC236}">
                <a16:creationId xmlns:a16="http://schemas.microsoft.com/office/drawing/2014/main" id="{E504BF9E-69D8-A939-3360-E8BCBF1FBF18}"/>
              </a:ext>
            </a:extLst>
          </p:cNvPr>
          <p:cNvPicPr>
            <a:picLocks noChangeAspect="1"/>
          </p:cNvPicPr>
          <p:nvPr userDrawn="1"/>
        </p:nvPicPr>
        <p:blipFill>
          <a:blip r:embed="rId3"/>
          <a:srcRect/>
          <a:stretch/>
        </p:blipFill>
        <p:spPr>
          <a:xfrm>
            <a:off x="949692" y="947861"/>
            <a:ext cx="1427310" cy="530767"/>
          </a:xfrm>
          <a:prstGeom prst="rect">
            <a:avLst/>
          </a:prstGeom>
        </p:spPr>
      </p:pic>
      <p:sp>
        <p:nvSpPr>
          <p:cNvPr id="19" name="Rectangle 18">
            <a:extLst>
              <a:ext uri="{FF2B5EF4-FFF2-40B4-BE49-F238E27FC236}">
                <a16:creationId xmlns:a16="http://schemas.microsoft.com/office/drawing/2014/main" id="{3FF3ABE1-423B-39AE-2BC0-82642051EDBD}"/>
              </a:ext>
            </a:extLst>
          </p:cNvPr>
          <p:cNvSpPr/>
          <p:nvPr userDrawn="1"/>
        </p:nvSpPr>
        <p:spPr>
          <a:xfrm>
            <a:off x="2818001" y="5282683"/>
            <a:ext cx="626985" cy="457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riangle 21">
            <a:extLst>
              <a:ext uri="{FF2B5EF4-FFF2-40B4-BE49-F238E27FC236}">
                <a16:creationId xmlns:a16="http://schemas.microsoft.com/office/drawing/2014/main" id="{6C175E12-EE74-6C44-0C3A-71F270E5F3F9}"/>
              </a:ext>
            </a:extLst>
          </p:cNvPr>
          <p:cNvSpPr/>
          <p:nvPr userDrawn="1"/>
        </p:nvSpPr>
        <p:spPr>
          <a:xfrm rot="5400000">
            <a:off x="3362165" y="5234146"/>
            <a:ext cx="165640" cy="142793"/>
          </a:xfrm>
          <a:prstGeom prst="triangl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279241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pic>
        <p:nvPicPr>
          <p:cNvPr id="7" name="Picture 6" descr="A picture containing background pattern&#10;&#10;Description automatically generated">
            <a:extLst>
              <a:ext uri="{FF2B5EF4-FFF2-40B4-BE49-F238E27FC236}">
                <a16:creationId xmlns:a16="http://schemas.microsoft.com/office/drawing/2014/main" id="{5E7358D4-E953-F14C-9DC9-0E09EB8D188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8" name="Text Placeholder 10">
            <a:extLst>
              <a:ext uri="{FF2B5EF4-FFF2-40B4-BE49-F238E27FC236}">
                <a16:creationId xmlns:a16="http://schemas.microsoft.com/office/drawing/2014/main" id="{D5ECDFC7-DF12-8D48-A064-6CC84E1CF2E9}"/>
              </a:ext>
            </a:extLst>
          </p:cNvPr>
          <p:cNvSpPr>
            <a:spLocks noGrp="1"/>
          </p:cNvSpPr>
          <p:nvPr>
            <p:ph type="body" sz="quarter" idx="10" hasCustomPrompt="1"/>
          </p:nvPr>
        </p:nvSpPr>
        <p:spPr>
          <a:xfrm>
            <a:off x="2016186" y="2889496"/>
            <a:ext cx="8159627" cy="539504"/>
          </a:xfrm>
          <a:prstGeom prst="rect">
            <a:avLst/>
          </a:prstGeom>
        </p:spPr>
        <p:txBody>
          <a:bodyPr>
            <a:noAutofit/>
          </a:bodyPr>
          <a:lstStyle>
            <a:lvl1pPr marL="0" indent="0" algn="ctr">
              <a:lnSpc>
                <a:spcPts val="4620"/>
              </a:lnSpc>
              <a:buNone/>
              <a:defRPr sz="4000" b="1" i="0">
                <a:solidFill>
                  <a:srgbClr val="FFFFFF"/>
                </a:solidFill>
                <a:latin typeface="Poppins SemiBold" pitchFamily="2" charset="77"/>
                <a:cs typeface="Poppins SemiBold" pitchFamily="2" charset="77"/>
              </a:defRPr>
            </a:lvl1pPr>
            <a:lvl2pPr>
              <a:defRPr/>
            </a:lvl2pPr>
            <a:lvl3pPr>
              <a:defRPr>
                <a:solidFill>
                  <a:srgbClr val="FFFFFF"/>
                </a:solidFill>
              </a:defRPr>
            </a:lvl3pPr>
            <a:lvl4pPr>
              <a:defRPr>
                <a:solidFill>
                  <a:srgbClr val="FFFFFF"/>
                </a:solidFill>
              </a:defRPr>
            </a:lvl4pPr>
          </a:lstStyle>
          <a:p>
            <a:pPr lvl="0"/>
            <a:r>
              <a:rPr lang="en-US"/>
              <a:t>Main Headline Centered</a:t>
            </a:r>
          </a:p>
        </p:txBody>
      </p:sp>
      <p:sp>
        <p:nvSpPr>
          <p:cNvPr id="4" name="Text Placeholder 19">
            <a:extLst>
              <a:ext uri="{FF2B5EF4-FFF2-40B4-BE49-F238E27FC236}">
                <a16:creationId xmlns:a16="http://schemas.microsoft.com/office/drawing/2014/main" id="{23D4AD7C-AE8E-AF48-BA24-D03F9EC1EE70}"/>
              </a:ext>
            </a:extLst>
          </p:cNvPr>
          <p:cNvSpPr>
            <a:spLocks noGrp="1"/>
          </p:cNvSpPr>
          <p:nvPr>
            <p:ph type="body" sz="quarter" idx="11" hasCustomPrompt="1"/>
          </p:nvPr>
        </p:nvSpPr>
        <p:spPr>
          <a:xfrm>
            <a:off x="2673226" y="3757005"/>
            <a:ext cx="6845546" cy="416410"/>
          </a:xfrm>
          <a:prstGeom prst="rect">
            <a:avLst/>
          </a:prstGeom>
        </p:spPr>
        <p:txBody>
          <a:bodyPr>
            <a:noAutofit/>
          </a:bodyPr>
          <a:lstStyle>
            <a:lvl1pPr marL="0" indent="0" algn="ctr">
              <a:lnSpc>
                <a:spcPts val="2460"/>
              </a:lnSpc>
              <a:buNone/>
              <a:defRPr sz="1800" b="0" i="0">
                <a:solidFill>
                  <a:srgbClr val="FFFFFF"/>
                </a:solidFill>
                <a:latin typeface="Poppins" pitchFamily="2" charset="77"/>
                <a:cs typeface="Poppins" pitchFamily="2" charset="77"/>
              </a:defRPr>
            </a:lvl1pPr>
          </a:lstStyle>
          <a:p>
            <a:pPr lvl="0"/>
            <a:r>
              <a:rPr lang="en-US"/>
              <a:t>Second headline should be straightforward and concise. </a:t>
            </a:r>
          </a:p>
        </p:txBody>
      </p:sp>
      <p:pic>
        <p:nvPicPr>
          <p:cNvPr id="5" name="Picture 4">
            <a:extLst>
              <a:ext uri="{FF2B5EF4-FFF2-40B4-BE49-F238E27FC236}">
                <a16:creationId xmlns:a16="http://schemas.microsoft.com/office/drawing/2014/main" id="{4D0E97AD-EDE1-4F4B-9E73-529B79CEE668}"/>
              </a:ext>
            </a:extLst>
          </p:cNvPr>
          <p:cNvPicPr>
            <a:picLocks noChangeAspect="1"/>
          </p:cNvPicPr>
          <p:nvPr/>
        </p:nvPicPr>
        <p:blipFill>
          <a:blip r:embed="rId3"/>
          <a:stretch>
            <a:fillRect/>
          </a:stretch>
        </p:blipFill>
        <p:spPr>
          <a:xfrm>
            <a:off x="10175813" y="290637"/>
            <a:ext cx="1538320" cy="576870"/>
          </a:xfrm>
          <a:prstGeom prst="rect">
            <a:avLst/>
          </a:prstGeom>
        </p:spPr>
      </p:pic>
      <p:pic>
        <p:nvPicPr>
          <p:cNvPr id="9" name="Picture 8">
            <a:extLst>
              <a:ext uri="{FF2B5EF4-FFF2-40B4-BE49-F238E27FC236}">
                <a16:creationId xmlns:a16="http://schemas.microsoft.com/office/drawing/2014/main" id="{E6FFE7A2-BDFE-FDA3-8C66-840940C3EBAD}"/>
              </a:ext>
            </a:extLst>
          </p:cNvPr>
          <p:cNvPicPr>
            <a:picLocks noChangeAspect="1"/>
          </p:cNvPicPr>
          <p:nvPr userDrawn="1"/>
        </p:nvPicPr>
        <p:blipFill>
          <a:blip r:embed="rId3"/>
          <a:stretch>
            <a:fillRect/>
          </a:stretch>
        </p:blipFill>
        <p:spPr>
          <a:xfrm>
            <a:off x="10175813" y="290637"/>
            <a:ext cx="1538320" cy="576870"/>
          </a:xfrm>
          <a:prstGeom prst="rect">
            <a:avLst/>
          </a:prstGeom>
        </p:spPr>
      </p:pic>
    </p:spTree>
    <p:extLst>
      <p:ext uri="{BB962C8B-B14F-4D97-AF65-F5344CB8AC3E}">
        <p14:creationId xmlns:p14="http://schemas.microsoft.com/office/powerpoint/2010/main" val="1979672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xecutive Summar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E27BB1-2198-FD4D-961B-94EFC1F426CC}"/>
              </a:ext>
            </a:extLst>
          </p:cNvPr>
          <p:cNvSpPr/>
          <p:nvPr userDrawn="1"/>
        </p:nvSpPr>
        <p:spPr>
          <a:xfrm>
            <a:off x="0" y="1406184"/>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cxnSp>
        <p:nvCxnSpPr>
          <p:cNvPr id="8" name="Straight Connector 7">
            <a:extLst>
              <a:ext uri="{FF2B5EF4-FFF2-40B4-BE49-F238E27FC236}">
                <a16:creationId xmlns:a16="http://schemas.microsoft.com/office/drawing/2014/main" id="{2A8A44C4-8971-D54F-A4E4-23F6F98A7468}"/>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EB0AA7EA-46C6-DA45-B729-D02E0486093E}"/>
              </a:ext>
            </a:extLst>
          </p:cNvPr>
          <p:cNvSpPr>
            <a:spLocks noGrp="1"/>
          </p:cNvSpPr>
          <p:nvPr>
            <p:ph type="body" sz="quarter" idx="14" hasCustomPrompt="1"/>
          </p:nvPr>
        </p:nvSpPr>
        <p:spPr>
          <a:xfrm>
            <a:off x="717494" y="1825627"/>
            <a:ext cx="10659591" cy="368449"/>
          </a:xfrm>
        </p:spPr>
        <p:txBody>
          <a:bodyPr>
            <a:noAutofit/>
          </a:bodyPr>
          <a:lstStyle>
            <a:lvl1pPr>
              <a:defRPr sz="1600">
                <a:solidFill>
                  <a:srgbClr val="333F48"/>
                </a:solidFill>
              </a:defRPr>
            </a:lvl1pPr>
          </a:lstStyle>
          <a:p>
            <a:pPr lvl="0"/>
            <a:r>
              <a:rPr lang="en-US"/>
              <a:t>Click to edit sub-heading</a:t>
            </a:r>
          </a:p>
        </p:txBody>
      </p:sp>
      <p:sp>
        <p:nvSpPr>
          <p:cNvPr id="15" name="Text Placeholder 9">
            <a:extLst>
              <a:ext uri="{FF2B5EF4-FFF2-40B4-BE49-F238E27FC236}">
                <a16:creationId xmlns:a16="http://schemas.microsoft.com/office/drawing/2014/main" id="{BF44AD81-35E1-4A46-9EB7-A717439A7D5A}"/>
              </a:ext>
            </a:extLst>
          </p:cNvPr>
          <p:cNvSpPr>
            <a:spLocks noGrp="1"/>
          </p:cNvSpPr>
          <p:nvPr>
            <p:ph type="body" sz="quarter" idx="15" hasCustomPrompt="1"/>
          </p:nvPr>
        </p:nvSpPr>
        <p:spPr>
          <a:xfrm>
            <a:off x="717495" y="2350874"/>
            <a:ext cx="10659589" cy="368449"/>
          </a:xfrm>
        </p:spPr>
        <p:txBody>
          <a:bodyPr>
            <a:noAutofit/>
          </a:bodyPr>
          <a:lstStyle>
            <a:lvl1pPr marL="185738" indent="-185738">
              <a:buClr>
                <a:schemeClr val="bg2">
                  <a:lumMod val="75000"/>
                </a:schemeClr>
              </a:buClr>
              <a:buFont typeface="Arial" panose="020B0604020202020204" pitchFamily="34" charset="0"/>
              <a:buChar char="•"/>
              <a:tabLst/>
              <a:defRPr sz="1400" b="0">
                <a:solidFill>
                  <a:srgbClr val="333F48"/>
                </a:solidFill>
              </a:defRPr>
            </a:lvl1pPr>
          </a:lstStyle>
          <a:p>
            <a:pPr lvl="0"/>
            <a:r>
              <a:rPr lang="en-US"/>
              <a:t>Click to edit bullet</a:t>
            </a:r>
          </a:p>
        </p:txBody>
      </p:sp>
      <p:sp>
        <p:nvSpPr>
          <p:cNvPr id="12" name="Title 1">
            <a:extLst>
              <a:ext uri="{FF2B5EF4-FFF2-40B4-BE49-F238E27FC236}">
                <a16:creationId xmlns:a16="http://schemas.microsoft.com/office/drawing/2014/main" id="{51A94F20-7F24-4A1B-A0EA-486E93FC068B}"/>
              </a:ext>
            </a:extLst>
          </p:cNvPr>
          <p:cNvSpPr txBox="1">
            <a:spLocks/>
          </p:cNvSpPr>
          <p:nvPr userDrawn="1"/>
        </p:nvSpPr>
        <p:spPr>
          <a:xfrm>
            <a:off x="699147" y="574754"/>
            <a:ext cx="10683732" cy="750396"/>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2000" b="1" kern="1200">
                <a:solidFill>
                  <a:srgbClr val="003E5E"/>
                </a:solidFill>
                <a:latin typeface="Arial" panose="020B0604020202020204" pitchFamily="34" charset="0"/>
                <a:ea typeface="+mj-ea"/>
                <a:cs typeface="Arial" panose="020B0604020202020204" pitchFamily="34" charset="0"/>
              </a:defRPr>
            </a:lvl1pPr>
          </a:lstStyle>
          <a:p>
            <a:r>
              <a:rPr lang="en-US" sz="2000"/>
              <a:t>Executive Summary</a:t>
            </a:r>
          </a:p>
        </p:txBody>
      </p:sp>
    </p:spTree>
    <p:extLst>
      <p:ext uri="{BB962C8B-B14F-4D97-AF65-F5344CB8AC3E}">
        <p14:creationId xmlns:p14="http://schemas.microsoft.com/office/powerpoint/2010/main" val="1160300308"/>
      </p:ext>
    </p:extLst>
  </p:cSld>
  <p:clrMapOvr>
    <a:masterClrMapping/>
  </p:clrMapOvr>
  <p:extLst>
    <p:ext uri="{DCECCB84-F9BA-43D5-87BE-67443E8EF086}">
      <p15:sldGuideLst xmlns:p15="http://schemas.microsoft.com/office/powerpoint/2012/main">
        <p15:guide id="1" orient="horz" pos="2160" userDrawn="1">
          <p15:clr>
            <a:srgbClr val="FBAE40"/>
          </p15:clr>
        </p15:guide>
        <p15:guide id="2" orient="horz" pos="4201"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Title and Vertical Text">
    <p:spTree>
      <p:nvGrpSpPr>
        <p:cNvPr id="1" name=""/>
        <p:cNvGrpSpPr/>
        <p:nvPr/>
      </p:nvGrpSpPr>
      <p:grpSpPr>
        <a:xfrm>
          <a:off x="0" y="0"/>
          <a:ext cx="0" cy="0"/>
          <a:chOff x="0" y="0"/>
          <a:chExt cx="0" cy="0"/>
        </a:xfrm>
      </p:grpSpPr>
      <p:pic>
        <p:nvPicPr>
          <p:cNvPr id="3" name="Picture 2" descr="A picture containing shape&#10;&#10;Description automatically generated">
            <a:extLst>
              <a:ext uri="{FF2B5EF4-FFF2-40B4-BE49-F238E27FC236}">
                <a16:creationId xmlns:a16="http://schemas.microsoft.com/office/drawing/2014/main" id="{BDDACE36-372C-D340-BB19-6596EAC3A8F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F4BB03C6-9BB6-324B-8294-B6A04CA058B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175813" y="290638"/>
            <a:ext cx="1538320" cy="572398"/>
          </a:xfrm>
          <a:prstGeom prst="rect">
            <a:avLst/>
          </a:prstGeom>
        </p:spPr>
      </p:pic>
      <p:sp>
        <p:nvSpPr>
          <p:cNvPr id="8" name="Text Placeholder 10">
            <a:extLst>
              <a:ext uri="{FF2B5EF4-FFF2-40B4-BE49-F238E27FC236}">
                <a16:creationId xmlns:a16="http://schemas.microsoft.com/office/drawing/2014/main" id="{D5ECDFC7-DF12-8D48-A064-6CC84E1CF2E9}"/>
              </a:ext>
            </a:extLst>
          </p:cNvPr>
          <p:cNvSpPr>
            <a:spLocks noGrp="1"/>
          </p:cNvSpPr>
          <p:nvPr>
            <p:ph type="body" sz="quarter" idx="10" hasCustomPrompt="1"/>
          </p:nvPr>
        </p:nvSpPr>
        <p:spPr>
          <a:xfrm>
            <a:off x="2016186" y="2889496"/>
            <a:ext cx="8159627" cy="539504"/>
          </a:xfrm>
          <a:prstGeom prst="rect">
            <a:avLst/>
          </a:prstGeom>
        </p:spPr>
        <p:txBody>
          <a:bodyPr>
            <a:noAutofit/>
          </a:bodyPr>
          <a:lstStyle>
            <a:lvl1pPr marL="0" indent="0" algn="ctr">
              <a:lnSpc>
                <a:spcPts val="4620"/>
              </a:lnSpc>
              <a:buNone/>
              <a:defRPr sz="4000" b="1" i="0">
                <a:solidFill>
                  <a:schemeClr val="tx1"/>
                </a:solidFill>
                <a:latin typeface="Poppins SemiBold" pitchFamily="2" charset="77"/>
                <a:cs typeface="Poppins SemiBold" pitchFamily="2" charset="77"/>
              </a:defRPr>
            </a:lvl1pPr>
            <a:lvl2pPr>
              <a:defRPr/>
            </a:lvl2pPr>
            <a:lvl3pPr>
              <a:defRPr>
                <a:solidFill>
                  <a:srgbClr val="FFFFFF"/>
                </a:solidFill>
              </a:defRPr>
            </a:lvl3pPr>
            <a:lvl4pPr>
              <a:defRPr>
                <a:solidFill>
                  <a:srgbClr val="FFFFFF"/>
                </a:solidFill>
              </a:defRPr>
            </a:lvl4pPr>
          </a:lstStyle>
          <a:p>
            <a:pPr lvl="0"/>
            <a:r>
              <a:rPr lang="en-US"/>
              <a:t>Main Headline Centered</a:t>
            </a:r>
          </a:p>
        </p:txBody>
      </p:sp>
      <p:sp>
        <p:nvSpPr>
          <p:cNvPr id="4" name="Text Placeholder 19">
            <a:extLst>
              <a:ext uri="{FF2B5EF4-FFF2-40B4-BE49-F238E27FC236}">
                <a16:creationId xmlns:a16="http://schemas.microsoft.com/office/drawing/2014/main" id="{23D4AD7C-AE8E-AF48-BA24-D03F9EC1EE70}"/>
              </a:ext>
            </a:extLst>
          </p:cNvPr>
          <p:cNvSpPr>
            <a:spLocks noGrp="1"/>
          </p:cNvSpPr>
          <p:nvPr>
            <p:ph type="body" sz="quarter" idx="11" hasCustomPrompt="1"/>
          </p:nvPr>
        </p:nvSpPr>
        <p:spPr>
          <a:xfrm>
            <a:off x="2673226" y="3757005"/>
            <a:ext cx="6845546" cy="416410"/>
          </a:xfrm>
          <a:prstGeom prst="rect">
            <a:avLst/>
          </a:prstGeom>
        </p:spPr>
        <p:txBody>
          <a:bodyPr>
            <a:noAutofit/>
          </a:bodyPr>
          <a:lstStyle>
            <a:lvl1pPr marL="0" indent="0" algn="ctr">
              <a:lnSpc>
                <a:spcPts val="2460"/>
              </a:lnSpc>
              <a:buNone/>
              <a:defRPr sz="1800" b="0" i="0">
                <a:solidFill>
                  <a:schemeClr val="tx1"/>
                </a:solidFill>
                <a:latin typeface="Poppins" pitchFamily="2" charset="77"/>
                <a:cs typeface="Poppins" pitchFamily="2" charset="77"/>
              </a:defRPr>
            </a:lvl1pPr>
          </a:lstStyle>
          <a:p>
            <a:pPr lvl="0"/>
            <a:r>
              <a:rPr lang="en-US"/>
              <a:t>Second headline should be straightforward and concise. </a:t>
            </a:r>
          </a:p>
        </p:txBody>
      </p:sp>
      <p:pic>
        <p:nvPicPr>
          <p:cNvPr id="7" name="Picture 6">
            <a:extLst>
              <a:ext uri="{FF2B5EF4-FFF2-40B4-BE49-F238E27FC236}">
                <a16:creationId xmlns:a16="http://schemas.microsoft.com/office/drawing/2014/main" id="{BA4B76BB-697B-DD16-7A5F-D5115F712BFF}"/>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175813" y="290638"/>
            <a:ext cx="1538320" cy="572398"/>
          </a:xfrm>
          <a:prstGeom prst="rect">
            <a:avLst/>
          </a:prstGeom>
        </p:spPr>
      </p:pic>
    </p:spTree>
    <p:extLst>
      <p:ext uri="{BB962C8B-B14F-4D97-AF65-F5344CB8AC3E}">
        <p14:creationId xmlns:p14="http://schemas.microsoft.com/office/powerpoint/2010/main" val="9280074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D52B6C5D-BF2C-CB42-B40E-96604929F6AD}"/>
              </a:ext>
            </a:extLst>
          </p:cNvPr>
          <p:cNvSpPr/>
          <p:nvPr userDrawn="1"/>
        </p:nvSpPr>
        <p:spPr>
          <a:xfrm>
            <a:off x="0" y="0"/>
            <a:ext cx="4230157" cy="6879478"/>
          </a:xfrm>
          <a:custGeom>
            <a:avLst/>
            <a:gdLst>
              <a:gd name="connsiteX0" fmla="*/ 0 w 4214626"/>
              <a:gd name="connsiteY0" fmla="*/ 0 h 6858000"/>
              <a:gd name="connsiteX1" fmla="*/ 2301339 w 4214626"/>
              <a:gd name="connsiteY1" fmla="*/ 0 h 6858000"/>
              <a:gd name="connsiteX2" fmla="*/ 4164984 w 4214626"/>
              <a:gd name="connsiteY2" fmla="*/ 3240372 h 6858000"/>
              <a:gd name="connsiteX3" fmla="*/ 4163739 w 4214626"/>
              <a:gd name="connsiteY3" fmla="*/ 3617627 h 6858000"/>
              <a:gd name="connsiteX4" fmla="*/ 2300094 w 4214626"/>
              <a:gd name="connsiteY4" fmla="*/ 6858000 h 6858000"/>
              <a:gd name="connsiteX5" fmla="*/ 0 w 4214626"/>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626" h="6858000">
                <a:moveTo>
                  <a:pt x="0" y="0"/>
                </a:moveTo>
                <a:lnTo>
                  <a:pt x="2301339" y="0"/>
                </a:lnTo>
                <a:lnTo>
                  <a:pt x="4164984" y="3240372"/>
                </a:lnTo>
                <a:cubicBezTo>
                  <a:pt x="4231617" y="3357346"/>
                  <a:pt x="4231141" y="3501100"/>
                  <a:pt x="4163739" y="3617627"/>
                </a:cubicBezTo>
                <a:lnTo>
                  <a:pt x="2300094" y="6858000"/>
                </a:lnTo>
                <a:lnTo>
                  <a:pt x="0" y="6858000"/>
                </a:lnTo>
                <a:close/>
              </a:path>
            </a:pathLst>
          </a:custGeom>
          <a:gradFill>
            <a:gsLst>
              <a:gs pos="37000">
                <a:schemeClr val="tx1"/>
              </a:gs>
              <a:gs pos="0">
                <a:srgbClr val="3D614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Text Placeholder 19">
            <a:extLst>
              <a:ext uri="{FF2B5EF4-FFF2-40B4-BE49-F238E27FC236}">
                <a16:creationId xmlns:a16="http://schemas.microsoft.com/office/drawing/2014/main" id="{B9279132-8173-C04F-A86B-73B15C643F8A}"/>
              </a:ext>
            </a:extLst>
          </p:cNvPr>
          <p:cNvSpPr>
            <a:spLocks noGrp="1"/>
          </p:cNvSpPr>
          <p:nvPr>
            <p:ph type="body" sz="quarter" idx="11" hasCustomPrompt="1"/>
          </p:nvPr>
        </p:nvSpPr>
        <p:spPr>
          <a:xfrm>
            <a:off x="5658317" y="2111958"/>
            <a:ext cx="4618038" cy="3908809"/>
          </a:xfrm>
          <a:prstGeom prst="rect">
            <a:avLst/>
          </a:prstGeom>
        </p:spPr>
        <p:txBody>
          <a:bodyPr>
            <a:noAutofit/>
          </a:bodyPr>
          <a:lstStyle>
            <a:lvl1pPr marL="342900" marR="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sz="2000" b="0" i="0">
                <a:latin typeface="Poppins" pitchFamily="2" charset="77"/>
                <a:cs typeface="Poppins" pitchFamily="2" charset="77"/>
              </a:defRPr>
            </a:lvl1pPr>
          </a:lstStyle>
          <a:p>
            <a:pPr>
              <a:lnSpc>
                <a:spcPts val="2660"/>
              </a:lnSpc>
              <a:spcBef>
                <a:spcPts val="2232"/>
              </a:spcBef>
            </a:pPr>
            <a:r>
              <a:rPr lang="en-US"/>
              <a:t>Include a bullet point for each item you are presenting on</a:t>
            </a:r>
          </a:p>
          <a:p>
            <a:pPr>
              <a:lnSpc>
                <a:spcPts val="2660"/>
              </a:lnSpc>
              <a:spcBef>
                <a:spcPts val="2232"/>
              </a:spcBef>
            </a:pPr>
            <a:r>
              <a:rPr lang="en-US"/>
              <a:t>Item 2</a:t>
            </a:r>
          </a:p>
          <a:p>
            <a:pPr>
              <a:lnSpc>
                <a:spcPts val="2660"/>
              </a:lnSpc>
              <a:spcBef>
                <a:spcPts val="2232"/>
              </a:spcBef>
            </a:pPr>
            <a:r>
              <a:rPr lang="en-US"/>
              <a:t>Item 3</a:t>
            </a:r>
          </a:p>
          <a:p>
            <a:pPr>
              <a:lnSpc>
                <a:spcPts val="2660"/>
              </a:lnSpc>
              <a:spcBef>
                <a:spcPts val="2232"/>
              </a:spcBef>
            </a:pPr>
            <a:r>
              <a:rPr lang="en-US"/>
              <a:t>Item 4</a:t>
            </a:r>
          </a:p>
          <a:p>
            <a:pPr>
              <a:lnSpc>
                <a:spcPts val="2660"/>
              </a:lnSpc>
              <a:spcBef>
                <a:spcPts val="2232"/>
              </a:spcBef>
            </a:pPr>
            <a:r>
              <a:rPr lang="en-US"/>
              <a:t>Item 5</a:t>
            </a:r>
          </a:p>
          <a:p>
            <a:pPr>
              <a:lnSpc>
                <a:spcPts val="2660"/>
              </a:lnSpc>
              <a:spcBef>
                <a:spcPts val="2232"/>
              </a:spcBef>
            </a:pPr>
            <a:r>
              <a:rPr lang="en-US"/>
              <a:t>Item 6</a:t>
            </a:r>
          </a:p>
          <a:p>
            <a:pPr lvl="0"/>
            <a:endParaRPr lang="en-US"/>
          </a:p>
        </p:txBody>
      </p:sp>
      <p:pic>
        <p:nvPicPr>
          <p:cNvPr id="21" name="Picture 20">
            <a:extLst>
              <a:ext uri="{FF2B5EF4-FFF2-40B4-BE49-F238E27FC236}">
                <a16:creationId xmlns:a16="http://schemas.microsoft.com/office/drawing/2014/main" id="{AAF21B21-55A2-9B49-B3A8-407C6A065EB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764333" y="794013"/>
            <a:ext cx="2043046" cy="760203"/>
          </a:xfrm>
          <a:prstGeom prst="rect">
            <a:avLst/>
          </a:prstGeom>
        </p:spPr>
      </p:pic>
      <p:pic>
        <p:nvPicPr>
          <p:cNvPr id="9" name="Picture 8">
            <a:extLst>
              <a:ext uri="{FF2B5EF4-FFF2-40B4-BE49-F238E27FC236}">
                <a16:creationId xmlns:a16="http://schemas.microsoft.com/office/drawing/2014/main" id="{5AFC6665-A11C-E51A-0EE4-BC64870DF5C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5764333" y="794013"/>
            <a:ext cx="2043046" cy="760203"/>
          </a:xfrm>
          <a:prstGeom prst="rect">
            <a:avLst/>
          </a:prstGeom>
        </p:spPr>
      </p:pic>
      <p:sp>
        <p:nvSpPr>
          <p:cNvPr id="8" name="Text Placeholder 16">
            <a:extLst>
              <a:ext uri="{FF2B5EF4-FFF2-40B4-BE49-F238E27FC236}">
                <a16:creationId xmlns:a16="http://schemas.microsoft.com/office/drawing/2014/main" id="{21C4F34A-C053-B3A8-1530-8ACF6BF5435C}"/>
              </a:ext>
            </a:extLst>
          </p:cNvPr>
          <p:cNvSpPr>
            <a:spLocks noGrp="1"/>
          </p:cNvSpPr>
          <p:nvPr>
            <p:ph type="body" sz="quarter" idx="14" hasCustomPrompt="1"/>
          </p:nvPr>
        </p:nvSpPr>
        <p:spPr>
          <a:xfrm>
            <a:off x="330930" y="3054897"/>
            <a:ext cx="2752238" cy="589313"/>
          </a:xfrm>
          <a:prstGeom prst="rect">
            <a:avLst/>
          </a:prstGeom>
        </p:spPr>
        <p:txBody>
          <a:bodyPr>
            <a:noAutofit/>
          </a:bodyPr>
          <a:lstStyle>
            <a:lvl1pPr marL="0" indent="0">
              <a:lnSpc>
                <a:spcPts val="4800"/>
              </a:lnSpc>
              <a:buNone/>
              <a:defRPr sz="3600" b="1" i="0">
                <a:solidFill>
                  <a:srgbClr val="FFFFFF"/>
                </a:solidFill>
                <a:latin typeface="Poppins SemiBold" pitchFamily="2" charset="77"/>
                <a:cs typeface="Poppins SemiBold" pitchFamily="2" charset="77"/>
              </a:defRPr>
            </a:lvl1pPr>
          </a:lstStyle>
          <a:p>
            <a:pPr lvl="0"/>
            <a:r>
              <a:rPr lang="en-US"/>
              <a:t>Agenda</a:t>
            </a:r>
          </a:p>
        </p:txBody>
      </p:sp>
    </p:spTree>
    <p:extLst>
      <p:ext uri="{BB962C8B-B14F-4D97-AF65-F5344CB8AC3E}">
        <p14:creationId xmlns:p14="http://schemas.microsoft.com/office/powerpoint/2010/main" val="396148967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 Presenter Slide">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EE0E638F-B9DB-5142-BCCD-263988BAB31F}"/>
              </a:ext>
            </a:extLst>
          </p:cNvPr>
          <p:cNvSpPr/>
          <p:nvPr/>
        </p:nvSpPr>
        <p:spPr>
          <a:xfrm>
            <a:off x="-6626" y="-10739"/>
            <a:ext cx="4230157" cy="6879478"/>
          </a:xfrm>
          <a:custGeom>
            <a:avLst/>
            <a:gdLst>
              <a:gd name="connsiteX0" fmla="*/ 0 w 4214626"/>
              <a:gd name="connsiteY0" fmla="*/ 0 h 6858000"/>
              <a:gd name="connsiteX1" fmla="*/ 2301339 w 4214626"/>
              <a:gd name="connsiteY1" fmla="*/ 0 h 6858000"/>
              <a:gd name="connsiteX2" fmla="*/ 4164984 w 4214626"/>
              <a:gd name="connsiteY2" fmla="*/ 3240372 h 6858000"/>
              <a:gd name="connsiteX3" fmla="*/ 4163739 w 4214626"/>
              <a:gd name="connsiteY3" fmla="*/ 3617627 h 6858000"/>
              <a:gd name="connsiteX4" fmla="*/ 2300094 w 4214626"/>
              <a:gd name="connsiteY4" fmla="*/ 6858000 h 6858000"/>
              <a:gd name="connsiteX5" fmla="*/ 0 w 4214626"/>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626" h="6858000">
                <a:moveTo>
                  <a:pt x="0" y="0"/>
                </a:moveTo>
                <a:lnTo>
                  <a:pt x="2301339" y="0"/>
                </a:lnTo>
                <a:lnTo>
                  <a:pt x="4164984" y="3240372"/>
                </a:lnTo>
                <a:cubicBezTo>
                  <a:pt x="4231617" y="3357346"/>
                  <a:pt x="4231141" y="3501100"/>
                  <a:pt x="4163739" y="3617627"/>
                </a:cubicBezTo>
                <a:lnTo>
                  <a:pt x="2300094" y="6858000"/>
                </a:lnTo>
                <a:lnTo>
                  <a:pt x="0" y="6858000"/>
                </a:lnTo>
                <a:close/>
              </a:path>
            </a:pathLst>
          </a:custGeom>
          <a:gradFill>
            <a:gsLst>
              <a:gs pos="37000">
                <a:schemeClr val="tx1"/>
              </a:gs>
              <a:gs pos="0">
                <a:srgbClr val="3D614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 Placeholder 16">
            <a:extLst>
              <a:ext uri="{FF2B5EF4-FFF2-40B4-BE49-F238E27FC236}">
                <a16:creationId xmlns:a16="http://schemas.microsoft.com/office/drawing/2014/main" id="{A8395981-AA67-E14B-826D-B4FDF8E29574}"/>
              </a:ext>
            </a:extLst>
          </p:cNvPr>
          <p:cNvSpPr>
            <a:spLocks noGrp="1"/>
          </p:cNvSpPr>
          <p:nvPr>
            <p:ph type="body" sz="quarter" idx="13" hasCustomPrompt="1"/>
          </p:nvPr>
        </p:nvSpPr>
        <p:spPr>
          <a:xfrm>
            <a:off x="330930" y="3054897"/>
            <a:ext cx="2752238" cy="589313"/>
          </a:xfrm>
          <a:prstGeom prst="rect">
            <a:avLst/>
          </a:prstGeom>
        </p:spPr>
        <p:txBody>
          <a:bodyPr>
            <a:noAutofit/>
          </a:bodyPr>
          <a:lstStyle>
            <a:lvl1pPr marL="0" indent="0">
              <a:lnSpc>
                <a:spcPts val="4800"/>
              </a:lnSpc>
              <a:buNone/>
              <a:defRPr sz="3600" b="1" i="0">
                <a:solidFill>
                  <a:srgbClr val="FFFFFF"/>
                </a:solidFill>
                <a:latin typeface="Poppins SemiBold" pitchFamily="2" charset="77"/>
                <a:cs typeface="Poppins SemiBold" pitchFamily="2" charset="77"/>
              </a:defRPr>
            </a:lvl1pPr>
          </a:lstStyle>
          <a:p>
            <a:pPr lvl="0"/>
            <a:r>
              <a:rPr lang="en-US"/>
              <a:t>Presenters</a:t>
            </a:r>
          </a:p>
        </p:txBody>
      </p:sp>
      <p:sp>
        <p:nvSpPr>
          <p:cNvPr id="3" name="Text Placeholder 2">
            <a:extLst>
              <a:ext uri="{FF2B5EF4-FFF2-40B4-BE49-F238E27FC236}">
                <a16:creationId xmlns:a16="http://schemas.microsoft.com/office/drawing/2014/main" id="{092CAD4B-981D-7946-9B8F-90569C8CB1E1}"/>
              </a:ext>
            </a:extLst>
          </p:cNvPr>
          <p:cNvSpPr>
            <a:spLocks noGrp="1"/>
          </p:cNvSpPr>
          <p:nvPr>
            <p:ph type="body" sz="quarter" idx="14" hasCustomPrompt="1"/>
          </p:nvPr>
        </p:nvSpPr>
        <p:spPr>
          <a:xfrm>
            <a:off x="7084575" y="1908091"/>
            <a:ext cx="4235948" cy="362804"/>
          </a:xfrm>
          <a:prstGeom prst="rect">
            <a:avLst/>
          </a:prstGeom>
        </p:spPr>
        <p:txBody>
          <a:bodyPr>
            <a:noAutofit/>
          </a:bodyPr>
          <a:lstStyle>
            <a:lvl1pPr marL="0" indent="0">
              <a:buNone/>
              <a:defRPr sz="2400" b="1" i="0">
                <a:latin typeface="Poppins SemiBold" pitchFamily="2" charset="77"/>
                <a:cs typeface="Poppins SemiBold" pitchFamily="2" charset="77"/>
              </a:defRPr>
            </a:lvl1pPr>
          </a:lstStyle>
          <a:p>
            <a:pPr lvl="0"/>
            <a:r>
              <a:rPr lang="en-US"/>
              <a:t>Presenter Name</a:t>
            </a:r>
          </a:p>
        </p:txBody>
      </p:sp>
      <p:sp>
        <p:nvSpPr>
          <p:cNvPr id="8" name="Text Placeholder 7">
            <a:extLst>
              <a:ext uri="{FF2B5EF4-FFF2-40B4-BE49-F238E27FC236}">
                <a16:creationId xmlns:a16="http://schemas.microsoft.com/office/drawing/2014/main" id="{4BF7DAA6-2CB7-694E-9CAF-A3AD6ECD96A2}"/>
              </a:ext>
            </a:extLst>
          </p:cNvPr>
          <p:cNvSpPr>
            <a:spLocks noGrp="1"/>
          </p:cNvSpPr>
          <p:nvPr>
            <p:ph type="body" sz="quarter" idx="15" hasCustomPrompt="1"/>
          </p:nvPr>
        </p:nvSpPr>
        <p:spPr>
          <a:xfrm>
            <a:off x="7084576" y="2356359"/>
            <a:ext cx="4235948" cy="362805"/>
          </a:xfrm>
          <a:prstGeom prst="rect">
            <a:avLst/>
          </a:prstGeom>
        </p:spPr>
        <p:txBody>
          <a:bodyPr>
            <a:noAutofit/>
          </a:bodyPr>
          <a:lstStyle>
            <a:lvl1pPr marL="0" indent="0">
              <a:lnSpc>
                <a:spcPts val="1660"/>
              </a:lnSpc>
              <a:buNone/>
              <a:defRPr sz="1200">
                <a:latin typeface="Poppins" pitchFamily="2" charset="77"/>
                <a:cs typeface="Poppins" pitchFamily="2" charset="77"/>
              </a:defRPr>
            </a:lvl1pPr>
          </a:lstStyle>
          <a:p>
            <a:pPr lvl="0"/>
            <a:r>
              <a:rPr lang="en-US"/>
              <a:t>President and Chief Operating Officer</a:t>
            </a:r>
          </a:p>
        </p:txBody>
      </p:sp>
      <p:sp>
        <p:nvSpPr>
          <p:cNvPr id="20" name="Text Placeholder 7">
            <a:extLst>
              <a:ext uri="{FF2B5EF4-FFF2-40B4-BE49-F238E27FC236}">
                <a16:creationId xmlns:a16="http://schemas.microsoft.com/office/drawing/2014/main" id="{53FCDBAC-2773-284D-A63B-B722BD070AE9}"/>
              </a:ext>
            </a:extLst>
          </p:cNvPr>
          <p:cNvSpPr>
            <a:spLocks noGrp="1"/>
          </p:cNvSpPr>
          <p:nvPr>
            <p:ph type="body" sz="quarter" idx="20" hasCustomPrompt="1"/>
          </p:nvPr>
        </p:nvSpPr>
        <p:spPr>
          <a:xfrm>
            <a:off x="7084575" y="2986748"/>
            <a:ext cx="4235949" cy="362805"/>
          </a:xfrm>
          <a:prstGeom prst="rect">
            <a:avLst/>
          </a:prstGeom>
        </p:spPr>
        <p:txBody>
          <a:bodyPr>
            <a:noAutofit/>
          </a:bodyPr>
          <a:lstStyle>
            <a:lvl1pPr marL="0" indent="0">
              <a:lnSpc>
                <a:spcPts val="1660"/>
              </a:lnSpc>
              <a:buNone/>
              <a:defRPr sz="1800">
                <a:latin typeface="Poppins" pitchFamily="2" charset="77"/>
                <a:cs typeface="Poppins" pitchFamily="2" charset="77"/>
              </a:defRPr>
            </a:lvl1pPr>
          </a:lstStyle>
          <a:p>
            <a:pPr lvl="0"/>
            <a:r>
              <a:rPr lang="en-US"/>
              <a:t>Element Fleet Management</a:t>
            </a:r>
          </a:p>
        </p:txBody>
      </p:sp>
      <p:sp>
        <p:nvSpPr>
          <p:cNvPr id="4" name="Picture Placeholder 3">
            <a:extLst>
              <a:ext uri="{FF2B5EF4-FFF2-40B4-BE49-F238E27FC236}">
                <a16:creationId xmlns:a16="http://schemas.microsoft.com/office/drawing/2014/main" id="{E3461B36-ADF8-8D40-8A5B-F913C1E4B375}"/>
              </a:ext>
            </a:extLst>
          </p:cNvPr>
          <p:cNvSpPr>
            <a:spLocks noGrp="1"/>
          </p:cNvSpPr>
          <p:nvPr>
            <p:ph type="pic" sz="quarter" idx="21"/>
          </p:nvPr>
        </p:nvSpPr>
        <p:spPr>
          <a:xfrm>
            <a:off x="5068226" y="1794837"/>
            <a:ext cx="1633015" cy="1634163"/>
          </a:xfrm>
          <a:prstGeom prst="rect">
            <a:avLst/>
          </a:prstGeom>
        </p:spPr>
        <p:txBody>
          <a:bodyPr/>
          <a:lstStyle/>
          <a:p>
            <a:r>
              <a:rPr lang="en-US"/>
              <a:t>Click icon to add picture</a:t>
            </a:r>
          </a:p>
        </p:txBody>
      </p:sp>
    </p:spTree>
    <p:extLst>
      <p:ext uri="{BB962C8B-B14F-4D97-AF65-F5344CB8AC3E}">
        <p14:creationId xmlns:p14="http://schemas.microsoft.com/office/powerpoint/2010/main" val="22723016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 Presenters Slide">
    <p:spTree>
      <p:nvGrpSpPr>
        <p:cNvPr id="1" name=""/>
        <p:cNvGrpSpPr/>
        <p:nvPr/>
      </p:nvGrpSpPr>
      <p:grpSpPr>
        <a:xfrm>
          <a:off x="0" y="0"/>
          <a:ext cx="0" cy="0"/>
          <a:chOff x="0" y="0"/>
          <a:chExt cx="0" cy="0"/>
        </a:xfrm>
      </p:grpSpPr>
      <p:sp>
        <p:nvSpPr>
          <p:cNvPr id="13" name="Freeform 12">
            <a:extLst>
              <a:ext uri="{FF2B5EF4-FFF2-40B4-BE49-F238E27FC236}">
                <a16:creationId xmlns:a16="http://schemas.microsoft.com/office/drawing/2014/main" id="{AC0B6CBF-1EED-B74A-9A6C-78E64CD0F55B}"/>
              </a:ext>
            </a:extLst>
          </p:cNvPr>
          <p:cNvSpPr/>
          <p:nvPr/>
        </p:nvSpPr>
        <p:spPr>
          <a:xfrm>
            <a:off x="-7144" y="-10739"/>
            <a:ext cx="4230157" cy="6879478"/>
          </a:xfrm>
          <a:custGeom>
            <a:avLst/>
            <a:gdLst>
              <a:gd name="connsiteX0" fmla="*/ 0 w 4214626"/>
              <a:gd name="connsiteY0" fmla="*/ 0 h 6858000"/>
              <a:gd name="connsiteX1" fmla="*/ 2301339 w 4214626"/>
              <a:gd name="connsiteY1" fmla="*/ 0 h 6858000"/>
              <a:gd name="connsiteX2" fmla="*/ 4164984 w 4214626"/>
              <a:gd name="connsiteY2" fmla="*/ 3240372 h 6858000"/>
              <a:gd name="connsiteX3" fmla="*/ 4163739 w 4214626"/>
              <a:gd name="connsiteY3" fmla="*/ 3617627 h 6858000"/>
              <a:gd name="connsiteX4" fmla="*/ 2300094 w 4214626"/>
              <a:gd name="connsiteY4" fmla="*/ 6858000 h 6858000"/>
              <a:gd name="connsiteX5" fmla="*/ 0 w 4214626"/>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626" h="6858000">
                <a:moveTo>
                  <a:pt x="0" y="0"/>
                </a:moveTo>
                <a:lnTo>
                  <a:pt x="2301339" y="0"/>
                </a:lnTo>
                <a:lnTo>
                  <a:pt x="4164984" y="3240372"/>
                </a:lnTo>
                <a:cubicBezTo>
                  <a:pt x="4231617" y="3357346"/>
                  <a:pt x="4231141" y="3501100"/>
                  <a:pt x="4163739" y="3617627"/>
                </a:cubicBezTo>
                <a:lnTo>
                  <a:pt x="2300094" y="6858000"/>
                </a:lnTo>
                <a:lnTo>
                  <a:pt x="0" y="6858000"/>
                </a:lnTo>
                <a:close/>
              </a:path>
            </a:pathLst>
          </a:custGeom>
          <a:gradFill>
            <a:gsLst>
              <a:gs pos="37000">
                <a:schemeClr val="tx1"/>
              </a:gs>
              <a:gs pos="0">
                <a:srgbClr val="3D614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 Placeholder 16">
            <a:extLst>
              <a:ext uri="{FF2B5EF4-FFF2-40B4-BE49-F238E27FC236}">
                <a16:creationId xmlns:a16="http://schemas.microsoft.com/office/drawing/2014/main" id="{A8395981-AA67-E14B-826D-B4FDF8E29574}"/>
              </a:ext>
            </a:extLst>
          </p:cNvPr>
          <p:cNvSpPr>
            <a:spLocks noGrp="1"/>
          </p:cNvSpPr>
          <p:nvPr>
            <p:ph type="body" sz="quarter" idx="13" hasCustomPrompt="1"/>
          </p:nvPr>
        </p:nvSpPr>
        <p:spPr>
          <a:xfrm>
            <a:off x="330930" y="3054897"/>
            <a:ext cx="2752238" cy="589313"/>
          </a:xfrm>
          <a:prstGeom prst="rect">
            <a:avLst/>
          </a:prstGeom>
        </p:spPr>
        <p:txBody>
          <a:bodyPr>
            <a:noAutofit/>
          </a:bodyPr>
          <a:lstStyle>
            <a:lvl1pPr marL="0" indent="0">
              <a:lnSpc>
                <a:spcPts val="4800"/>
              </a:lnSpc>
              <a:buNone/>
              <a:defRPr sz="3600" b="1" i="0">
                <a:solidFill>
                  <a:srgbClr val="FFFFFF"/>
                </a:solidFill>
                <a:latin typeface="Poppins SemiBold" pitchFamily="2" charset="77"/>
                <a:cs typeface="Poppins SemiBold" pitchFamily="2" charset="77"/>
              </a:defRPr>
            </a:lvl1pPr>
          </a:lstStyle>
          <a:p>
            <a:pPr lvl="0"/>
            <a:r>
              <a:rPr lang="en-US"/>
              <a:t>Presenters</a:t>
            </a:r>
          </a:p>
        </p:txBody>
      </p:sp>
      <p:sp>
        <p:nvSpPr>
          <p:cNvPr id="3" name="Text Placeholder 2">
            <a:extLst>
              <a:ext uri="{FF2B5EF4-FFF2-40B4-BE49-F238E27FC236}">
                <a16:creationId xmlns:a16="http://schemas.microsoft.com/office/drawing/2014/main" id="{092CAD4B-981D-7946-9B8F-90569C8CB1E1}"/>
              </a:ext>
            </a:extLst>
          </p:cNvPr>
          <p:cNvSpPr>
            <a:spLocks noGrp="1"/>
          </p:cNvSpPr>
          <p:nvPr>
            <p:ph type="body" sz="quarter" idx="14" hasCustomPrompt="1"/>
          </p:nvPr>
        </p:nvSpPr>
        <p:spPr>
          <a:xfrm>
            <a:off x="7084575" y="1438895"/>
            <a:ext cx="4235948" cy="362804"/>
          </a:xfrm>
          <a:prstGeom prst="rect">
            <a:avLst/>
          </a:prstGeom>
        </p:spPr>
        <p:txBody>
          <a:bodyPr>
            <a:noAutofit/>
          </a:bodyPr>
          <a:lstStyle>
            <a:lvl1pPr marL="0" indent="0">
              <a:buNone/>
              <a:defRPr sz="2400" b="1" i="0">
                <a:latin typeface="Poppins SemiBold" pitchFamily="2" charset="77"/>
                <a:cs typeface="Poppins SemiBold" pitchFamily="2" charset="77"/>
              </a:defRPr>
            </a:lvl1pPr>
          </a:lstStyle>
          <a:p>
            <a:pPr lvl="0"/>
            <a:r>
              <a:rPr lang="en-US"/>
              <a:t>Presenter Name</a:t>
            </a:r>
          </a:p>
        </p:txBody>
      </p:sp>
      <p:sp>
        <p:nvSpPr>
          <p:cNvPr id="8" name="Text Placeholder 7">
            <a:extLst>
              <a:ext uri="{FF2B5EF4-FFF2-40B4-BE49-F238E27FC236}">
                <a16:creationId xmlns:a16="http://schemas.microsoft.com/office/drawing/2014/main" id="{4BF7DAA6-2CB7-694E-9CAF-A3AD6ECD96A2}"/>
              </a:ext>
            </a:extLst>
          </p:cNvPr>
          <p:cNvSpPr>
            <a:spLocks noGrp="1"/>
          </p:cNvSpPr>
          <p:nvPr>
            <p:ph type="body" sz="quarter" idx="15" hasCustomPrompt="1"/>
          </p:nvPr>
        </p:nvSpPr>
        <p:spPr>
          <a:xfrm>
            <a:off x="7084576" y="1887163"/>
            <a:ext cx="4235948" cy="362805"/>
          </a:xfrm>
          <a:prstGeom prst="rect">
            <a:avLst/>
          </a:prstGeom>
        </p:spPr>
        <p:txBody>
          <a:bodyPr>
            <a:noAutofit/>
          </a:bodyPr>
          <a:lstStyle>
            <a:lvl1pPr marL="0" indent="0">
              <a:lnSpc>
                <a:spcPts val="1660"/>
              </a:lnSpc>
              <a:buNone/>
              <a:defRPr sz="1200">
                <a:latin typeface="Poppins" pitchFamily="2" charset="77"/>
                <a:cs typeface="Poppins" pitchFamily="2" charset="77"/>
              </a:defRPr>
            </a:lvl1pPr>
          </a:lstStyle>
          <a:p>
            <a:pPr lvl="0"/>
            <a:r>
              <a:rPr lang="en-US"/>
              <a:t>President and Chief Operating Officer</a:t>
            </a:r>
          </a:p>
        </p:txBody>
      </p:sp>
      <p:sp>
        <p:nvSpPr>
          <p:cNvPr id="20" name="Text Placeholder 7">
            <a:extLst>
              <a:ext uri="{FF2B5EF4-FFF2-40B4-BE49-F238E27FC236}">
                <a16:creationId xmlns:a16="http://schemas.microsoft.com/office/drawing/2014/main" id="{53FCDBAC-2773-284D-A63B-B722BD070AE9}"/>
              </a:ext>
            </a:extLst>
          </p:cNvPr>
          <p:cNvSpPr>
            <a:spLocks noGrp="1"/>
          </p:cNvSpPr>
          <p:nvPr>
            <p:ph type="body" sz="quarter" idx="20" hasCustomPrompt="1"/>
          </p:nvPr>
        </p:nvSpPr>
        <p:spPr>
          <a:xfrm>
            <a:off x="7084575" y="2608210"/>
            <a:ext cx="4235949" cy="362805"/>
          </a:xfrm>
          <a:prstGeom prst="rect">
            <a:avLst/>
          </a:prstGeom>
        </p:spPr>
        <p:txBody>
          <a:bodyPr>
            <a:noAutofit/>
          </a:bodyPr>
          <a:lstStyle>
            <a:lvl1pPr marL="0" indent="0">
              <a:lnSpc>
                <a:spcPts val="1660"/>
              </a:lnSpc>
              <a:buNone/>
              <a:defRPr sz="1800">
                <a:latin typeface="Poppins" pitchFamily="2" charset="77"/>
                <a:cs typeface="Poppins" pitchFamily="2" charset="77"/>
              </a:defRPr>
            </a:lvl1pPr>
          </a:lstStyle>
          <a:p>
            <a:pPr lvl="0"/>
            <a:r>
              <a:rPr lang="en-US"/>
              <a:t>Element Fleet Management</a:t>
            </a:r>
          </a:p>
        </p:txBody>
      </p:sp>
      <p:sp>
        <p:nvSpPr>
          <p:cNvPr id="4" name="Picture Placeholder 3">
            <a:extLst>
              <a:ext uri="{FF2B5EF4-FFF2-40B4-BE49-F238E27FC236}">
                <a16:creationId xmlns:a16="http://schemas.microsoft.com/office/drawing/2014/main" id="{E3461B36-ADF8-8D40-8A5B-F913C1E4B375}"/>
              </a:ext>
            </a:extLst>
          </p:cNvPr>
          <p:cNvSpPr>
            <a:spLocks noGrp="1"/>
          </p:cNvSpPr>
          <p:nvPr>
            <p:ph type="pic" sz="quarter" idx="21"/>
          </p:nvPr>
        </p:nvSpPr>
        <p:spPr>
          <a:xfrm>
            <a:off x="5068226" y="1389800"/>
            <a:ext cx="1633015" cy="1634163"/>
          </a:xfrm>
          <a:prstGeom prst="rect">
            <a:avLst/>
          </a:prstGeom>
        </p:spPr>
        <p:txBody>
          <a:bodyPr/>
          <a:lstStyle/>
          <a:p>
            <a:r>
              <a:rPr lang="en-US"/>
              <a:t>Click icon to add picture</a:t>
            </a:r>
          </a:p>
        </p:txBody>
      </p:sp>
      <p:sp>
        <p:nvSpPr>
          <p:cNvPr id="9" name="Text Placeholder 2">
            <a:extLst>
              <a:ext uri="{FF2B5EF4-FFF2-40B4-BE49-F238E27FC236}">
                <a16:creationId xmlns:a16="http://schemas.microsoft.com/office/drawing/2014/main" id="{4CD4917F-1A1B-7F4B-B787-423A7128DB7F}"/>
              </a:ext>
            </a:extLst>
          </p:cNvPr>
          <p:cNvSpPr>
            <a:spLocks noGrp="1"/>
          </p:cNvSpPr>
          <p:nvPr>
            <p:ph type="body" sz="quarter" idx="22" hasCustomPrompt="1"/>
          </p:nvPr>
        </p:nvSpPr>
        <p:spPr>
          <a:xfrm>
            <a:off x="7084575" y="3985714"/>
            <a:ext cx="4235948" cy="362804"/>
          </a:xfrm>
          <a:prstGeom prst="rect">
            <a:avLst/>
          </a:prstGeom>
        </p:spPr>
        <p:txBody>
          <a:bodyPr>
            <a:noAutofit/>
          </a:bodyPr>
          <a:lstStyle>
            <a:lvl1pPr marL="0" indent="0">
              <a:buNone/>
              <a:defRPr sz="2400" b="1" i="0">
                <a:latin typeface="Poppins SemiBold" pitchFamily="2" charset="77"/>
                <a:cs typeface="Poppins SemiBold" pitchFamily="2" charset="77"/>
              </a:defRPr>
            </a:lvl1pPr>
          </a:lstStyle>
          <a:p>
            <a:pPr lvl="0"/>
            <a:r>
              <a:rPr lang="en-US"/>
              <a:t>Presenter Name</a:t>
            </a:r>
          </a:p>
        </p:txBody>
      </p:sp>
      <p:sp>
        <p:nvSpPr>
          <p:cNvPr id="10" name="Text Placeholder 7">
            <a:extLst>
              <a:ext uri="{FF2B5EF4-FFF2-40B4-BE49-F238E27FC236}">
                <a16:creationId xmlns:a16="http://schemas.microsoft.com/office/drawing/2014/main" id="{277B8A4E-5C5C-384C-9AC3-E8323352942C}"/>
              </a:ext>
            </a:extLst>
          </p:cNvPr>
          <p:cNvSpPr>
            <a:spLocks noGrp="1"/>
          </p:cNvSpPr>
          <p:nvPr>
            <p:ph type="body" sz="quarter" idx="23" hasCustomPrompt="1"/>
          </p:nvPr>
        </p:nvSpPr>
        <p:spPr>
          <a:xfrm>
            <a:off x="7084576" y="4433982"/>
            <a:ext cx="4235948" cy="362805"/>
          </a:xfrm>
          <a:prstGeom prst="rect">
            <a:avLst/>
          </a:prstGeom>
        </p:spPr>
        <p:txBody>
          <a:bodyPr>
            <a:noAutofit/>
          </a:bodyPr>
          <a:lstStyle>
            <a:lvl1pPr marL="0" indent="0">
              <a:lnSpc>
                <a:spcPts val="1660"/>
              </a:lnSpc>
              <a:buNone/>
              <a:defRPr sz="1200">
                <a:latin typeface="Poppins" pitchFamily="2" charset="77"/>
                <a:cs typeface="Poppins" pitchFamily="2" charset="77"/>
              </a:defRPr>
            </a:lvl1pPr>
          </a:lstStyle>
          <a:p>
            <a:pPr lvl="0"/>
            <a:r>
              <a:rPr lang="en-US"/>
              <a:t>President and Chief Operating Officer</a:t>
            </a:r>
          </a:p>
        </p:txBody>
      </p:sp>
      <p:sp>
        <p:nvSpPr>
          <p:cNvPr id="11" name="Text Placeholder 7">
            <a:extLst>
              <a:ext uri="{FF2B5EF4-FFF2-40B4-BE49-F238E27FC236}">
                <a16:creationId xmlns:a16="http://schemas.microsoft.com/office/drawing/2014/main" id="{5F00395E-FB39-F449-8B75-7CA44726D126}"/>
              </a:ext>
            </a:extLst>
          </p:cNvPr>
          <p:cNvSpPr>
            <a:spLocks noGrp="1"/>
          </p:cNvSpPr>
          <p:nvPr>
            <p:ph type="body" sz="quarter" idx="24" hasCustomPrompt="1"/>
          </p:nvPr>
        </p:nvSpPr>
        <p:spPr>
          <a:xfrm>
            <a:off x="7084575" y="5155029"/>
            <a:ext cx="4235949" cy="362805"/>
          </a:xfrm>
          <a:prstGeom prst="rect">
            <a:avLst/>
          </a:prstGeom>
        </p:spPr>
        <p:txBody>
          <a:bodyPr>
            <a:noAutofit/>
          </a:bodyPr>
          <a:lstStyle>
            <a:lvl1pPr marL="0" indent="0">
              <a:lnSpc>
                <a:spcPts val="1660"/>
              </a:lnSpc>
              <a:buNone/>
              <a:defRPr sz="1800">
                <a:latin typeface="Poppins" pitchFamily="2" charset="77"/>
                <a:cs typeface="Poppins" pitchFamily="2" charset="77"/>
              </a:defRPr>
            </a:lvl1pPr>
          </a:lstStyle>
          <a:p>
            <a:pPr lvl="0"/>
            <a:r>
              <a:rPr lang="en-US"/>
              <a:t>Element Fleet Management</a:t>
            </a:r>
          </a:p>
        </p:txBody>
      </p:sp>
      <p:sp>
        <p:nvSpPr>
          <p:cNvPr id="12" name="Picture Placeholder 3">
            <a:extLst>
              <a:ext uri="{FF2B5EF4-FFF2-40B4-BE49-F238E27FC236}">
                <a16:creationId xmlns:a16="http://schemas.microsoft.com/office/drawing/2014/main" id="{0F84FBD4-DCC6-4D4A-8194-8DC94E439B36}"/>
              </a:ext>
            </a:extLst>
          </p:cNvPr>
          <p:cNvSpPr>
            <a:spLocks noGrp="1"/>
          </p:cNvSpPr>
          <p:nvPr>
            <p:ph type="pic" sz="quarter" idx="25"/>
          </p:nvPr>
        </p:nvSpPr>
        <p:spPr>
          <a:xfrm>
            <a:off x="5068226" y="3936619"/>
            <a:ext cx="1633015" cy="1634163"/>
          </a:xfrm>
          <a:prstGeom prst="rect">
            <a:avLst/>
          </a:prstGeom>
        </p:spPr>
        <p:txBody>
          <a:bodyPr/>
          <a:lstStyle/>
          <a:p>
            <a:r>
              <a:rPr lang="en-US"/>
              <a:t>Click icon to add picture</a:t>
            </a:r>
          </a:p>
        </p:txBody>
      </p:sp>
    </p:spTree>
    <p:extLst>
      <p:ext uri="{BB962C8B-B14F-4D97-AF65-F5344CB8AC3E}">
        <p14:creationId xmlns:p14="http://schemas.microsoft.com/office/powerpoint/2010/main" val="330887384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3 Presenters Slide">
    <p:spTree>
      <p:nvGrpSpPr>
        <p:cNvPr id="1" name=""/>
        <p:cNvGrpSpPr/>
        <p:nvPr/>
      </p:nvGrpSpPr>
      <p:grpSpPr>
        <a:xfrm>
          <a:off x="0" y="0"/>
          <a:ext cx="0" cy="0"/>
          <a:chOff x="0" y="0"/>
          <a:chExt cx="0" cy="0"/>
        </a:xfrm>
      </p:grpSpPr>
      <p:sp>
        <p:nvSpPr>
          <p:cNvPr id="19" name="Freeform 18">
            <a:extLst>
              <a:ext uri="{FF2B5EF4-FFF2-40B4-BE49-F238E27FC236}">
                <a16:creationId xmlns:a16="http://schemas.microsoft.com/office/drawing/2014/main" id="{7AA75D35-FAEC-4840-AC31-B4DE11923AE9}"/>
              </a:ext>
            </a:extLst>
          </p:cNvPr>
          <p:cNvSpPr/>
          <p:nvPr/>
        </p:nvSpPr>
        <p:spPr>
          <a:xfrm>
            <a:off x="-7144" y="-10739"/>
            <a:ext cx="4230157" cy="6879478"/>
          </a:xfrm>
          <a:custGeom>
            <a:avLst/>
            <a:gdLst>
              <a:gd name="connsiteX0" fmla="*/ 0 w 4214626"/>
              <a:gd name="connsiteY0" fmla="*/ 0 h 6858000"/>
              <a:gd name="connsiteX1" fmla="*/ 2301339 w 4214626"/>
              <a:gd name="connsiteY1" fmla="*/ 0 h 6858000"/>
              <a:gd name="connsiteX2" fmla="*/ 4164984 w 4214626"/>
              <a:gd name="connsiteY2" fmla="*/ 3240372 h 6858000"/>
              <a:gd name="connsiteX3" fmla="*/ 4163739 w 4214626"/>
              <a:gd name="connsiteY3" fmla="*/ 3617627 h 6858000"/>
              <a:gd name="connsiteX4" fmla="*/ 2300094 w 4214626"/>
              <a:gd name="connsiteY4" fmla="*/ 6858000 h 6858000"/>
              <a:gd name="connsiteX5" fmla="*/ 0 w 4214626"/>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626" h="6858000">
                <a:moveTo>
                  <a:pt x="0" y="0"/>
                </a:moveTo>
                <a:lnTo>
                  <a:pt x="2301339" y="0"/>
                </a:lnTo>
                <a:lnTo>
                  <a:pt x="4164984" y="3240372"/>
                </a:lnTo>
                <a:cubicBezTo>
                  <a:pt x="4231617" y="3357346"/>
                  <a:pt x="4231141" y="3501100"/>
                  <a:pt x="4163739" y="3617627"/>
                </a:cubicBezTo>
                <a:lnTo>
                  <a:pt x="2300094" y="6858000"/>
                </a:lnTo>
                <a:lnTo>
                  <a:pt x="0" y="6858000"/>
                </a:lnTo>
                <a:close/>
              </a:path>
            </a:pathLst>
          </a:custGeom>
          <a:gradFill>
            <a:gsLst>
              <a:gs pos="37000">
                <a:schemeClr val="tx1"/>
              </a:gs>
              <a:gs pos="0">
                <a:srgbClr val="3D614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 Placeholder 16">
            <a:extLst>
              <a:ext uri="{FF2B5EF4-FFF2-40B4-BE49-F238E27FC236}">
                <a16:creationId xmlns:a16="http://schemas.microsoft.com/office/drawing/2014/main" id="{A8395981-AA67-E14B-826D-B4FDF8E29574}"/>
              </a:ext>
            </a:extLst>
          </p:cNvPr>
          <p:cNvSpPr>
            <a:spLocks noGrp="1"/>
          </p:cNvSpPr>
          <p:nvPr>
            <p:ph type="body" sz="quarter" idx="13" hasCustomPrompt="1"/>
          </p:nvPr>
        </p:nvSpPr>
        <p:spPr>
          <a:xfrm>
            <a:off x="330930" y="3054897"/>
            <a:ext cx="2752238" cy="589313"/>
          </a:xfrm>
          <a:prstGeom prst="rect">
            <a:avLst/>
          </a:prstGeom>
        </p:spPr>
        <p:txBody>
          <a:bodyPr>
            <a:noAutofit/>
          </a:bodyPr>
          <a:lstStyle>
            <a:lvl1pPr marL="0" indent="0">
              <a:lnSpc>
                <a:spcPts val="4800"/>
              </a:lnSpc>
              <a:buNone/>
              <a:defRPr sz="3600" b="1" i="0">
                <a:solidFill>
                  <a:srgbClr val="FFFFFF"/>
                </a:solidFill>
                <a:latin typeface="Poppins SemiBold" pitchFamily="2" charset="77"/>
                <a:cs typeface="Poppins SemiBold" pitchFamily="2" charset="77"/>
              </a:defRPr>
            </a:lvl1pPr>
          </a:lstStyle>
          <a:p>
            <a:pPr lvl="0"/>
            <a:r>
              <a:rPr lang="en-US"/>
              <a:t>Presenters</a:t>
            </a:r>
          </a:p>
        </p:txBody>
      </p:sp>
      <p:sp>
        <p:nvSpPr>
          <p:cNvPr id="3" name="Text Placeholder 2">
            <a:extLst>
              <a:ext uri="{FF2B5EF4-FFF2-40B4-BE49-F238E27FC236}">
                <a16:creationId xmlns:a16="http://schemas.microsoft.com/office/drawing/2014/main" id="{092CAD4B-981D-7946-9B8F-90569C8CB1E1}"/>
              </a:ext>
            </a:extLst>
          </p:cNvPr>
          <p:cNvSpPr>
            <a:spLocks noGrp="1"/>
          </p:cNvSpPr>
          <p:nvPr>
            <p:ph type="body" sz="quarter" idx="14" hasCustomPrompt="1"/>
          </p:nvPr>
        </p:nvSpPr>
        <p:spPr>
          <a:xfrm>
            <a:off x="7084575" y="458656"/>
            <a:ext cx="4235948" cy="362804"/>
          </a:xfrm>
          <a:prstGeom prst="rect">
            <a:avLst/>
          </a:prstGeom>
        </p:spPr>
        <p:txBody>
          <a:bodyPr>
            <a:noAutofit/>
          </a:bodyPr>
          <a:lstStyle>
            <a:lvl1pPr marL="0" indent="0">
              <a:buNone/>
              <a:defRPr sz="2400" b="1" i="0">
                <a:latin typeface="Poppins SemiBold" pitchFamily="2" charset="77"/>
                <a:cs typeface="Poppins SemiBold" pitchFamily="2" charset="77"/>
              </a:defRPr>
            </a:lvl1pPr>
          </a:lstStyle>
          <a:p>
            <a:pPr lvl="0"/>
            <a:r>
              <a:rPr lang="en-US"/>
              <a:t>Presenter Name</a:t>
            </a:r>
          </a:p>
        </p:txBody>
      </p:sp>
      <p:sp>
        <p:nvSpPr>
          <p:cNvPr id="8" name="Text Placeholder 7">
            <a:extLst>
              <a:ext uri="{FF2B5EF4-FFF2-40B4-BE49-F238E27FC236}">
                <a16:creationId xmlns:a16="http://schemas.microsoft.com/office/drawing/2014/main" id="{4BF7DAA6-2CB7-694E-9CAF-A3AD6ECD96A2}"/>
              </a:ext>
            </a:extLst>
          </p:cNvPr>
          <p:cNvSpPr>
            <a:spLocks noGrp="1"/>
          </p:cNvSpPr>
          <p:nvPr>
            <p:ph type="body" sz="quarter" idx="15" hasCustomPrompt="1"/>
          </p:nvPr>
        </p:nvSpPr>
        <p:spPr>
          <a:xfrm>
            <a:off x="7084576" y="906924"/>
            <a:ext cx="4235948" cy="362805"/>
          </a:xfrm>
          <a:prstGeom prst="rect">
            <a:avLst/>
          </a:prstGeom>
        </p:spPr>
        <p:txBody>
          <a:bodyPr>
            <a:noAutofit/>
          </a:bodyPr>
          <a:lstStyle>
            <a:lvl1pPr marL="0" indent="0">
              <a:lnSpc>
                <a:spcPts val="1660"/>
              </a:lnSpc>
              <a:buNone/>
              <a:defRPr sz="1200">
                <a:latin typeface="Poppins" pitchFamily="2" charset="77"/>
                <a:cs typeface="Poppins" pitchFamily="2" charset="77"/>
              </a:defRPr>
            </a:lvl1pPr>
          </a:lstStyle>
          <a:p>
            <a:pPr lvl="0"/>
            <a:r>
              <a:rPr lang="en-US"/>
              <a:t>President and Chief Operating Officer</a:t>
            </a:r>
          </a:p>
        </p:txBody>
      </p:sp>
      <p:sp>
        <p:nvSpPr>
          <p:cNvPr id="20" name="Text Placeholder 7">
            <a:extLst>
              <a:ext uri="{FF2B5EF4-FFF2-40B4-BE49-F238E27FC236}">
                <a16:creationId xmlns:a16="http://schemas.microsoft.com/office/drawing/2014/main" id="{53FCDBAC-2773-284D-A63B-B722BD070AE9}"/>
              </a:ext>
            </a:extLst>
          </p:cNvPr>
          <p:cNvSpPr>
            <a:spLocks noGrp="1"/>
          </p:cNvSpPr>
          <p:nvPr>
            <p:ph type="body" sz="quarter" idx="20" hasCustomPrompt="1"/>
          </p:nvPr>
        </p:nvSpPr>
        <p:spPr>
          <a:xfrm>
            <a:off x="7084575" y="1630238"/>
            <a:ext cx="4235949" cy="362805"/>
          </a:xfrm>
          <a:prstGeom prst="rect">
            <a:avLst/>
          </a:prstGeom>
        </p:spPr>
        <p:txBody>
          <a:bodyPr>
            <a:noAutofit/>
          </a:bodyPr>
          <a:lstStyle>
            <a:lvl1pPr marL="0" indent="0">
              <a:lnSpc>
                <a:spcPts val="1660"/>
              </a:lnSpc>
              <a:buNone/>
              <a:defRPr sz="1800">
                <a:latin typeface="Poppins" pitchFamily="2" charset="77"/>
                <a:cs typeface="Poppins" pitchFamily="2" charset="77"/>
              </a:defRPr>
            </a:lvl1pPr>
          </a:lstStyle>
          <a:p>
            <a:pPr lvl="0"/>
            <a:r>
              <a:rPr lang="en-US"/>
              <a:t>Element Fleet Management</a:t>
            </a:r>
          </a:p>
        </p:txBody>
      </p:sp>
      <p:sp>
        <p:nvSpPr>
          <p:cNvPr id="4" name="Picture Placeholder 3">
            <a:extLst>
              <a:ext uri="{FF2B5EF4-FFF2-40B4-BE49-F238E27FC236}">
                <a16:creationId xmlns:a16="http://schemas.microsoft.com/office/drawing/2014/main" id="{E3461B36-ADF8-8D40-8A5B-F913C1E4B375}"/>
              </a:ext>
            </a:extLst>
          </p:cNvPr>
          <p:cNvSpPr>
            <a:spLocks noGrp="1"/>
          </p:cNvSpPr>
          <p:nvPr>
            <p:ph type="pic" sz="quarter" idx="21"/>
          </p:nvPr>
        </p:nvSpPr>
        <p:spPr>
          <a:xfrm>
            <a:off x="5068226" y="397286"/>
            <a:ext cx="1633015" cy="1634163"/>
          </a:xfrm>
          <a:prstGeom prst="rect">
            <a:avLst/>
          </a:prstGeom>
        </p:spPr>
        <p:txBody>
          <a:bodyPr/>
          <a:lstStyle/>
          <a:p>
            <a:r>
              <a:rPr lang="en-US"/>
              <a:t>Click icon to add picture</a:t>
            </a:r>
          </a:p>
        </p:txBody>
      </p:sp>
      <p:sp>
        <p:nvSpPr>
          <p:cNvPr id="9" name="Text Placeholder 2">
            <a:extLst>
              <a:ext uri="{FF2B5EF4-FFF2-40B4-BE49-F238E27FC236}">
                <a16:creationId xmlns:a16="http://schemas.microsoft.com/office/drawing/2014/main" id="{4CD4917F-1A1B-7F4B-B787-423A7128DB7F}"/>
              </a:ext>
            </a:extLst>
          </p:cNvPr>
          <p:cNvSpPr>
            <a:spLocks noGrp="1"/>
          </p:cNvSpPr>
          <p:nvPr>
            <p:ph type="body" sz="quarter" idx="22" hasCustomPrompt="1"/>
          </p:nvPr>
        </p:nvSpPr>
        <p:spPr>
          <a:xfrm>
            <a:off x="7084575" y="2733785"/>
            <a:ext cx="4235948" cy="362804"/>
          </a:xfrm>
          <a:prstGeom prst="rect">
            <a:avLst/>
          </a:prstGeom>
        </p:spPr>
        <p:txBody>
          <a:bodyPr>
            <a:noAutofit/>
          </a:bodyPr>
          <a:lstStyle>
            <a:lvl1pPr marL="0" indent="0">
              <a:buNone/>
              <a:defRPr sz="2400" b="1" i="0">
                <a:latin typeface="Poppins SemiBold" pitchFamily="2" charset="77"/>
                <a:cs typeface="Poppins SemiBold" pitchFamily="2" charset="77"/>
              </a:defRPr>
            </a:lvl1pPr>
          </a:lstStyle>
          <a:p>
            <a:pPr lvl="0"/>
            <a:r>
              <a:rPr lang="en-US"/>
              <a:t>Presenter Name</a:t>
            </a:r>
          </a:p>
        </p:txBody>
      </p:sp>
      <p:sp>
        <p:nvSpPr>
          <p:cNvPr id="10" name="Text Placeholder 7">
            <a:extLst>
              <a:ext uri="{FF2B5EF4-FFF2-40B4-BE49-F238E27FC236}">
                <a16:creationId xmlns:a16="http://schemas.microsoft.com/office/drawing/2014/main" id="{277B8A4E-5C5C-384C-9AC3-E8323352942C}"/>
              </a:ext>
            </a:extLst>
          </p:cNvPr>
          <p:cNvSpPr>
            <a:spLocks noGrp="1"/>
          </p:cNvSpPr>
          <p:nvPr>
            <p:ph type="body" sz="quarter" idx="23" hasCustomPrompt="1"/>
          </p:nvPr>
        </p:nvSpPr>
        <p:spPr>
          <a:xfrm>
            <a:off x="7084576" y="3182053"/>
            <a:ext cx="4235948" cy="362805"/>
          </a:xfrm>
          <a:prstGeom prst="rect">
            <a:avLst/>
          </a:prstGeom>
        </p:spPr>
        <p:txBody>
          <a:bodyPr>
            <a:noAutofit/>
          </a:bodyPr>
          <a:lstStyle>
            <a:lvl1pPr marL="0" indent="0">
              <a:lnSpc>
                <a:spcPts val="1660"/>
              </a:lnSpc>
              <a:buNone/>
              <a:defRPr sz="1200">
                <a:latin typeface="Poppins" pitchFamily="2" charset="77"/>
                <a:cs typeface="Poppins" pitchFamily="2" charset="77"/>
              </a:defRPr>
            </a:lvl1pPr>
          </a:lstStyle>
          <a:p>
            <a:pPr lvl="0"/>
            <a:r>
              <a:rPr lang="en-US"/>
              <a:t>President and Chief Operating Officer</a:t>
            </a:r>
          </a:p>
        </p:txBody>
      </p:sp>
      <p:sp>
        <p:nvSpPr>
          <p:cNvPr id="11" name="Text Placeholder 7">
            <a:extLst>
              <a:ext uri="{FF2B5EF4-FFF2-40B4-BE49-F238E27FC236}">
                <a16:creationId xmlns:a16="http://schemas.microsoft.com/office/drawing/2014/main" id="{5F00395E-FB39-F449-8B75-7CA44726D126}"/>
              </a:ext>
            </a:extLst>
          </p:cNvPr>
          <p:cNvSpPr>
            <a:spLocks noGrp="1"/>
          </p:cNvSpPr>
          <p:nvPr>
            <p:ph type="body" sz="quarter" idx="24" hasCustomPrompt="1"/>
          </p:nvPr>
        </p:nvSpPr>
        <p:spPr>
          <a:xfrm>
            <a:off x="7084575" y="3905367"/>
            <a:ext cx="4235949" cy="362805"/>
          </a:xfrm>
          <a:prstGeom prst="rect">
            <a:avLst/>
          </a:prstGeom>
        </p:spPr>
        <p:txBody>
          <a:bodyPr>
            <a:noAutofit/>
          </a:bodyPr>
          <a:lstStyle>
            <a:lvl1pPr marL="0" indent="0">
              <a:lnSpc>
                <a:spcPts val="1660"/>
              </a:lnSpc>
              <a:buNone/>
              <a:defRPr sz="1800">
                <a:latin typeface="Poppins" pitchFamily="2" charset="77"/>
                <a:cs typeface="Poppins" pitchFamily="2" charset="77"/>
              </a:defRPr>
            </a:lvl1pPr>
          </a:lstStyle>
          <a:p>
            <a:pPr lvl="0"/>
            <a:r>
              <a:rPr lang="en-US"/>
              <a:t>Element Fleet Management</a:t>
            </a:r>
          </a:p>
        </p:txBody>
      </p:sp>
      <p:sp>
        <p:nvSpPr>
          <p:cNvPr id="12" name="Picture Placeholder 3">
            <a:extLst>
              <a:ext uri="{FF2B5EF4-FFF2-40B4-BE49-F238E27FC236}">
                <a16:creationId xmlns:a16="http://schemas.microsoft.com/office/drawing/2014/main" id="{0F84FBD4-DCC6-4D4A-8194-8DC94E439B36}"/>
              </a:ext>
            </a:extLst>
          </p:cNvPr>
          <p:cNvSpPr>
            <a:spLocks noGrp="1"/>
          </p:cNvSpPr>
          <p:nvPr>
            <p:ph type="pic" sz="quarter" idx="25"/>
          </p:nvPr>
        </p:nvSpPr>
        <p:spPr>
          <a:xfrm>
            <a:off x="5068226" y="2672415"/>
            <a:ext cx="1633015" cy="1634163"/>
          </a:xfrm>
          <a:prstGeom prst="rect">
            <a:avLst/>
          </a:prstGeom>
        </p:spPr>
        <p:txBody>
          <a:bodyPr/>
          <a:lstStyle/>
          <a:p>
            <a:r>
              <a:rPr lang="en-US"/>
              <a:t>Click icon to add picture</a:t>
            </a:r>
          </a:p>
        </p:txBody>
      </p:sp>
      <p:sp>
        <p:nvSpPr>
          <p:cNvPr id="13" name="Text Placeholder 2">
            <a:extLst>
              <a:ext uri="{FF2B5EF4-FFF2-40B4-BE49-F238E27FC236}">
                <a16:creationId xmlns:a16="http://schemas.microsoft.com/office/drawing/2014/main" id="{52FEC91D-175C-FE4B-B053-F593DA55F08E}"/>
              </a:ext>
            </a:extLst>
          </p:cNvPr>
          <p:cNvSpPr>
            <a:spLocks noGrp="1"/>
          </p:cNvSpPr>
          <p:nvPr>
            <p:ph type="body" sz="quarter" idx="26" hasCustomPrompt="1"/>
          </p:nvPr>
        </p:nvSpPr>
        <p:spPr>
          <a:xfrm>
            <a:off x="7084575" y="4987698"/>
            <a:ext cx="4235948" cy="362804"/>
          </a:xfrm>
          <a:prstGeom prst="rect">
            <a:avLst/>
          </a:prstGeom>
        </p:spPr>
        <p:txBody>
          <a:bodyPr>
            <a:noAutofit/>
          </a:bodyPr>
          <a:lstStyle>
            <a:lvl1pPr marL="0" indent="0">
              <a:buNone/>
              <a:defRPr sz="2400" b="1" i="0">
                <a:latin typeface="Poppins SemiBold" pitchFamily="2" charset="77"/>
                <a:cs typeface="Poppins SemiBold" pitchFamily="2" charset="77"/>
              </a:defRPr>
            </a:lvl1pPr>
          </a:lstStyle>
          <a:p>
            <a:pPr lvl="0"/>
            <a:r>
              <a:rPr lang="en-US"/>
              <a:t>Presenter Name</a:t>
            </a:r>
          </a:p>
        </p:txBody>
      </p:sp>
      <p:sp>
        <p:nvSpPr>
          <p:cNvPr id="14" name="Text Placeholder 7">
            <a:extLst>
              <a:ext uri="{FF2B5EF4-FFF2-40B4-BE49-F238E27FC236}">
                <a16:creationId xmlns:a16="http://schemas.microsoft.com/office/drawing/2014/main" id="{37BC990F-283A-054C-82F2-8D39AE8881FA}"/>
              </a:ext>
            </a:extLst>
          </p:cNvPr>
          <p:cNvSpPr>
            <a:spLocks noGrp="1"/>
          </p:cNvSpPr>
          <p:nvPr>
            <p:ph type="body" sz="quarter" idx="27" hasCustomPrompt="1"/>
          </p:nvPr>
        </p:nvSpPr>
        <p:spPr>
          <a:xfrm>
            <a:off x="7084576" y="5435966"/>
            <a:ext cx="4235948" cy="362805"/>
          </a:xfrm>
          <a:prstGeom prst="rect">
            <a:avLst/>
          </a:prstGeom>
        </p:spPr>
        <p:txBody>
          <a:bodyPr>
            <a:noAutofit/>
          </a:bodyPr>
          <a:lstStyle>
            <a:lvl1pPr marL="0" indent="0">
              <a:lnSpc>
                <a:spcPts val="1660"/>
              </a:lnSpc>
              <a:buNone/>
              <a:defRPr sz="1200">
                <a:latin typeface="Poppins" pitchFamily="2" charset="77"/>
                <a:cs typeface="Poppins" pitchFamily="2" charset="77"/>
              </a:defRPr>
            </a:lvl1pPr>
          </a:lstStyle>
          <a:p>
            <a:pPr lvl="0"/>
            <a:r>
              <a:rPr lang="en-US"/>
              <a:t>President and Chief Operating Officer</a:t>
            </a:r>
          </a:p>
        </p:txBody>
      </p:sp>
      <p:sp>
        <p:nvSpPr>
          <p:cNvPr id="15" name="Text Placeholder 7">
            <a:extLst>
              <a:ext uri="{FF2B5EF4-FFF2-40B4-BE49-F238E27FC236}">
                <a16:creationId xmlns:a16="http://schemas.microsoft.com/office/drawing/2014/main" id="{D7C869A1-03AD-E446-ABF3-A44F2FC84023}"/>
              </a:ext>
            </a:extLst>
          </p:cNvPr>
          <p:cNvSpPr>
            <a:spLocks noGrp="1"/>
          </p:cNvSpPr>
          <p:nvPr>
            <p:ph type="body" sz="quarter" idx="28" hasCustomPrompt="1"/>
          </p:nvPr>
        </p:nvSpPr>
        <p:spPr>
          <a:xfrm>
            <a:off x="7084575" y="6159280"/>
            <a:ext cx="4235949" cy="362805"/>
          </a:xfrm>
          <a:prstGeom prst="rect">
            <a:avLst/>
          </a:prstGeom>
        </p:spPr>
        <p:txBody>
          <a:bodyPr>
            <a:noAutofit/>
          </a:bodyPr>
          <a:lstStyle>
            <a:lvl1pPr marL="0" indent="0">
              <a:lnSpc>
                <a:spcPts val="1660"/>
              </a:lnSpc>
              <a:buNone/>
              <a:defRPr sz="1800">
                <a:latin typeface="Poppins" pitchFamily="2" charset="77"/>
                <a:cs typeface="Poppins" pitchFamily="2" charset="77"/>
              </a:defRPr>
            </a:lvl1pPr>
          </a:lstStyle>
          <a:p>
            <a:pPr lvl="0"/>
            <a:r>
              <a:rPr lang="en-US"/>
              <a:t>Element Fleet Management</a:t>
            </a:r>
          </a:p>
        </p:txBody>
      </p:sp>
      <p:sp>
        <p:nvSpPr>
          <p:cNvPr id="17" name="Picture Placeholder 3">
            <a:extLst>
              <a:ext uri="{FF2B5EF4-FFF2-40B4-BE49-F238E27FC236}">
                <a16:creationId xmlns:a16="http://schemas.microsoft.com/office/drawing/2014/main" id="{B242F1C1-88A7-6B4D-A183-9296F855CD81}"/>
              </a:ext>
            </a:extLst>
          </p:cNvPr>
          <p:cNvSpPr>
            <a:spLocks noGrp="1"/>
          </p:cNvSpPr>
          <p:nvPr>
            <p:ph type="pic" sz="quarter" idx="29"/>
          </p:nvPr>
        </p:nvSpPr>
        <p:spPr>
          <a:xfrm>
            <a:off x="5068226" y="4926328"/>
            <a:ext cx="1633015" cy="1634163"/>
          </a:xfrm>
          <a:prstGeom prst="rect">
            <a:avLst/>
          </a:prstGeom>
        </p:spPr>
        <p:txBody>
          <a:bodyPr/>
          <a:lstStyle/>
          <a:p>
            <a:r>
              <a:rPr lang="en-US"/>
              <a:t>Click icon to add picture</a:t>
            </a:r>
          </a:p>
        </p:txBody>
      </p:sp>
    </p:spTree>
    <p:extLst>
      <p:ext uri="{BB962C8B-B14F-4D97-AF65-F5344CB8AC3E}">
        <p14:creationId xmlns:p14="http://schemas.microsoft.com/office/powerpoint/2010/main" val="107802628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Boxes White Slide">
    <p:spTree>
      <p:nvGrpSpPr>
        <p:cNvPr id="1" name=""/>
        <p:cNvGrpSpPr/>
        <p:nvPr/>
      </p:nvGrpSpPr>
      <p:grpSpPr>
        <a:xfrm>
          <a:off x="0" y="0"/>
          <a:ext cx="0" cy="0"/>
          <a:chOff x="0" y="0"/>
          <a:chExt cx="0" cy="0"/>
        </a:xfrm>
      </p:grpSpPr>
      <p:sp>
        <p:nvSpPr>
          <p:cNvPr id="16" name="Text Placeholder 16">
            <a:extLst>
              <a:ext uri="{FF2B5EF4-FFF2-40B4-BE49-F238E27FC236}">
                <a16:creationId xmlns:a16="http://schemas.microsoft.com/office/drawing/2014/main" id="{EE22C34B-A21D-6E4A-9F38-55C165C3ED17}"/>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B224609A-29AF-904B-B56D-ADF3327C8D3F}"/>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13" name="Rounded Rectangle 12">
            <a:extLst>
              <a:ext uri="{FF2B5EF4-FFF2-40B4-BE49-F238E27FC236}">
                <a16:creationId xmlns:a16="http://schemas.microsoft.com/office/drawing/2014/main" id="{348C0366-1C3B-8B4C-8928-F6226D2EC4B9}"/>
              </a:ext>
            </a:extLst>
          </p:cNvPr>
          <p:cNvSpPr/>
          <p:nvPr/>
        </p:nvSpPr>
        <p:spPr>
          <a:xfrm>
            <a:off x="4524914" y="2013161"/>
            <a:ext cx="3132511" cy="3068031"/>
          </a:xfrm>
          <a:prstGeom prst="roundRect">
            <a:avLst>
              <a:gd name="adj" fmla="val 0"/>
            </a:avLst>
          </a:prstGeom>
          <a:solidFill>
            <a:srgbClr val="FFFFFF"/>
          </a:solidFill>
          <a:ln>
            <a:noFill/>
          </a:ln>
          <a:effectLst>
            <a:outerShdw blurRad="356085" sx="98933" sy="98933" algn="ctr" rotWithShape="0">
              <a:schemeClr val="tx1">
                <a:alpha val="50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23" name="Text Placeholder 22">
            <a:extLst>
              <a:ext uri="{FF2B5EF4-FFF2-40B4-BE49-F238E27FC236}">
                <a16:creationId xmlns:a16="http://schemas.microsoft.com/office/drawing/2014/main" id="{4FA7F790-7499-D545-B25B-BD29D365C0C3}"/>
              </a:ext>
            </a:extLst>
          </p:cNvPr>
          <p:cNvSpPr>
            <a:spLocks noGrp="1"/>
          </p:cNvSpPr>
          <p:nvPr>
            <p:ph type="body" sz="quarter" idx="10" hasCustomPrompt="1"/>
          </p:nvPr>
        </p:nvSpPr>
        <p:spPr>
          <a:xfrm>
            <a:off x="4871600" y="3443426"/>
            <a:ext cx="2439133" cy="1202455"/>
          </a:xfrm>
          <a:prstGeom prst="rect">
            <a:avLst/>
          </a:prstGeom>
        </p:spPr>
        <p:txBody>
          <a:bodyPr>
            <a:noAutofit/>
          </a:bodyPr>
          <a:lstStyle>
            <a:lvl1pPr marL="0" indent="0" algn="ctr">
              <a:lnSpc>
                <a:spcPts val="2880"/>
              </a:lnSpc>
              <a:buNone/>
              <a:defRPr sz="2400" b="1" i="0">
                <a:latin typeface="Poppins SemiBold" pitchFamily="2" charset="77"/>
                <a:cs typeface="Poppins SemiBold" pitchFamily="2" charset="77"/>
              </a:defRPr>
            </a:lvl1pPr>
          </a:lstStyle>
          <a:p>
            <a:pPr lvl="0"/>
            <a:r>
              <a:rPr lang="en-US"/>
              <a:t>Balance Capital Allocation</a:t>
            </a:r>
          </a:p>
        </p:txBody>
      </p:sp>
      <p:sp>
        <p:nvSpPr>
          <p:cNvPr id="8" name="Rounded Rectangle 7">
            <a:extLst>
              <a:ext uri="{FF2B5EF4-FFF2-40B4-BE49-F238E27FC236}">
                <a16:creationId xmlns:a16="http://schemas.microsoft.com/office/drawing/2014/main" id="{CEC6DDD2-2DC9-0D4B-9CCB-CA300E9DAE7E}"/>
              </a:ext>
            </a:extLst>
          </p:cNvPr>
          <p:cNvSpPr/>
          <p:nvPr/>
        </p:nvSpPr>
        <p:spPr>
          <a:xfrm>
            <a:off x="753927" y="2013161"/>
            <a:ext cx="3132511" cy="3068031"/>
          </a:xfrm>
          <a:prstGeom prst="roundRect">
            <a:avLst>
              <a:gd name="adj" fmla="val 0"/>
            </a:avLst>
          </a:prstGeom>
          <a:solidFill>
            <a:srgbClr val="FFFFFF"/>
          </a:solidFill>
          <a:ln>
            <a:noFill/>
          </a:ln>
          <a:effectLst>
            <a:outerShdw blurRad="356085" sx="98933" sy="98933" algn="ctr" rotWithShape="0">
              <a:schemeClr val="tx1">
                <a:alpha val="50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pic>
        <p:nvPicPr>
          <p:cNvPr id="9" name="Picture 8">
            <a:extLst>
              <a:ext uri="{FF2B5EF4-FFF2-40B4-BE49-F238E27FC236}">
                <a16:creationId xmlns:a16="http://schemas.microsoft.com/office/drawing/2014/main" id="{62250980-6F73-DE4D-B09F-F03264223B6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14" name="Rounded Rectangle 13">
            <a:extLst>
              <a:ext uri="{FF2B5EF4-FFF2-40B4-BE49-F238E27FC236}">
                <a16:creationId xmlns:a16="http://schemas.microsoft.com/office/drawing/2014/main" id="{E16F4AF3-93C5-A043-86DC-2661F1052F88}"/>
              </a:ext>
            </a:extLst>
          </p:cNvPr>
          <p:cNvSpPr/>
          <p:nvPr/>
        </p:nvSpPr>
        <p:spPr>
          <a:xfrm>
            <a:off x="8295902" y="2013161"/>
            <a:ext cx="3132511" cy="3068031"/>
          </a:xfrm>
          <a:prstGeom prst="roundRect">
            <a:avLst>
              <a:gd name="adj" fmla="val 0"/>
            </a:avLst>
          </a:prstGeom>
          <a:solidFill>
            <a:srgbClr val="FFFFFF"/>
          </a:solidFill>
          <a:ln>
            <a:noFill/>
          </a:ln>
          <a:effectLst>
            <a:outerShdw blurRad="356085" sx="98933" sy="98933" algn="ctr" rotWithShape="0">
              <a:schemeClr val="tx1">
                <a:alpha val="50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24" name="Text Placeholder 22">
            <a:extLst>
              <a:ext uri="{FF2B5EF4-FFF2-40B4-BE49-F238E27FC236}">
                <a16:creationId xmlns:a16="http://schemas.microsoft.com/office/drawing/2014/main" id="{7D3C1093-CDBF-EA4E-9C17-B84F5580841B}"/>
              </a:ext>
            </a:extLst>
          </p:cNvPr>
          <p:cNvSpPr>
            <a:spLocks noGrp="1"/>
          </p:cNvSpPr>
          <p:nvPr>
            <p:ph type="body" sz="quarter" idx="11" hasCustomPrompt="1"/>
          </p:nvPr>
        </p:nvSpPr>
        <p:spPr>
          <a:xfrm>
            <a:off x="8642590" y="3443425"/>
            <a:ext cx="2439133" cy="1202455"/>
          </a:xfrm>
          <a:prstGeom prst="rect">
            <a:avLst/>
          </a:prstGeom>
        </p:spPr>
        <p:txBody>
          <a:bodyPr>
            <a:noAutofit/>
          </a:bodyPr>
          <a:lstStyle>
            <a:lvl1pPr marL="0" indent="0" algn="ctr">
              <a:lnSpc>
                <a:spcPts val="2880"/>
              </a:lnSpc>
              <a:buNone/>
              <a:defRPr sz="2400" b="1" i="0">
                <a:latin typeface="Poppins SemiBold" pitchFamily="2" charset="77"/>
                <a:cs typeface="Poppins SemiBold" pitchFamily="2" charset="77"/>
              </a:defRPr>
            </a:lvl1pPr>
          </a:lstStyle>
          <a:p>
            <a:pPr lvl="0"/>
            <a:r>
              <a:rPr lang="en-US"/>
              <a:t>Reduce the Cost of Ownership</a:t>
            </a:r>
          </a:p>
        </p:txBody>
      </p:sp>
      <p:sp>
        <p:nvSpPr>
          <p:cNvPr id="25" name="Text Placeholder 22">
            <a:extLst>
              <a:ext uri="{FF2B5EF4-FFF2-40B4-BE49-F238E27FC236}">
                <a16:creationId xmlns:a16="http://schemas.microsoft.com/office/drawing/2014/main" id="{518B9151-3FDF-C344-B6E0-110AE67375F4}"/>
              </a:ext>
            </a:extLst>
          </p:cNvPr>
          <p:cNvSpPr>
            <a:spLocks noGrp="1"/>
          </p:cNvSpPr>
          <p:nvPr>
            <p:ph type="body" sz="quarter" idx="12" hasCustomPrompt="1"/>
          </p:nvPr>
        </p:nvSpPr>
        <p:spPr>
          <a:xfrm>
            <a:off x="1111850" y="3443424"/>
            <a:ext cx="2439133" cy="1202455"/>
          </a:xfrm>
          <a:prstGeom prst="rect">
            <a:avLst/>
          </a:prstGeom>
        </p:spPr>
        <p:txBody>
          <a:bodyPr>
            <a:noAutofit/>
          </a:bodyPr>
          <a:lstStyle>
            <a:lvl1pPr marL="0" indent="0" algn="ctr">
              <a:lnSpc>
                <a:spcPct val="100000"/>
              </a:lnSpc>
              <a:buNone/>
              <a:defRPr sz="2400" b="1" i="0">
                <a:latin typeface="Poppins SemiBold" pitchFamily="2" charset="77"/>
                <a:cs typeface="Poppins SemiBold" pitchFamily="2" charset="77"/>
              </a:defRPr>
            </a:lvl1pPr>
          </a:lstStyle>
          <a:p>
            <a:pPr lvl="0"/>
            <a:r>
              <a:rPr lang="en-US"/>
              <a:t>Enhance Cashflow</a:t>
            </a:r>
          </a:p>
        </p:txBody>
      </p:sp>
      <p:sp>
        <p:nvSpPr>
          <p:cNvPr id="22" name="Picture Placeholder 2">
            <a:extLst>
              <a:ext uri="{FF2B5EF4-FFF2-40B4-BE49-F238E27FC236}">
                <a16:creationId xmlns:a16="http://schemas.microsoft.com/office/drawing/2014/main" id="{400568EB-B70C-BF4D-A441-C4B369665A0C}"/>
              </a:ext>
            </a:extLst>
          </p:cNvPr>
          <p:cNvSpPr>
            <a:spLocks noGrp="1"/>
          </p:cNvSpPr>
          <p:nvPr>
            <p:ph type="pic" sz="quarter" idx="18" hasCustomPrompt="1"/>
          </p:nvPr>
        </p:nvSpPr>
        <p:spPr>
          <a:xfrm>
            <a:off x="1904257" y="2270889"/>
            <a:ext cx="831850" cy="833437"/>
          </a:xfrm>
          <a:prstGeom prst="rect">
            <a:avLst/>
          </a:prstGeom>
        </p:spPr>
        <p:txBody>
          <a:bodyPr>
            <a:noAutofit/>
          </a:bodyPr>
          <a:lstStyle>
            <a:lvl1pPr marL="0" indent="0">
              <a:buNone/>
              <a:defRPr sz="1100"/>
            </a:lvl1pPr>
          </a:lstStyle>
          <a:p>
            <a:r>
              <a:rPr lang="en-US"/>
              <a:t>Change Icon</a:t>
            </a:r>
          </a:p>
        </p:txBody>
      </p:sp>
      <p:sp>
        <p:nvSpPr>
          <p:cNvPr id="26" name="Picture Placeholder 2">
            <a:extLst>
              <a:ext uri="{FF2B5EF4-FFF2-40B4-BE49-F238E27FC236}">
                <a16:creationId xmlns:a16="http://schemas.microsoft.com/office/drawing/2014/main" id="{CD8448E0-9737-594C-B558-2ADC4A88CA07}"/>
              </a:ext>
            </a:extLst>
          </p:cNvPr>
          <p:cNvSpPr>
            <a:spLocks noGrp="1"/>
          </p:cNvSpPr>
          <p:nvPr>
            <p:ph type="pic" sz="quarter" idx="19" hasCustomPrompt="1"/>
          </p:nvPr>
        </p:nvSpPr>
        <p:spPr>
          <a:xfrm>
            <a:off x="5675241" y="2270889"/>
            <a:ext cx="831850" cy="833437"/>
          </a:xfrm>
          <a:prstGeom prst="rect">
            <a:avLst/>
          </a:prstGeom>
        </p:spPr>
        <p:txBody>
          <a:bodyPr>
            <a:noAutofit/>
          </a:bodyPr>
          <a:lstStyle>
            <a:lvl1pPr marL="0" indent="0">
              <a:buNone/>
              <a:defRPr sz="1100"/>
            </a:lvl1pPr>
          </a:lstStyle>
          <a:p>
            <a:r>
              <a:rPr lang="en-US"/>
              <a:t>Change Icon</a:t>
            </a:r>
          </a:p>
        </p:txBody>
      </p:sp>
      <p:sp>
        <p:nvSpPr>
          <p:cNvPr id="27" name="Picture Placeholder 2">
            <a:extLst>
              <a:ext uri="{FF2B5EF4-FFF2-40B4-BE49-F238E27FC236}">
                <a16:creationId xmlns:a16="http://schemas.microsoft.com/office/drawing/2014/main" id="{AC3853D4-9D92-7A4E-9AE0-F60B6920B9E1}"/>
              </a:ext>
            </a:extLst>
          </p:cNvPr>
          <p:cNvSpPr>
            <a:spLocks noGrp="1"/>
          </p:cNvSpPr>
          <p:nvPr>
            <p:ph type="pic" sz="quarter" idx="20" hasCustomPrompt="1"/>
          </p:nvPr>
        </p:nvSpPr>
        <p:spPr>
          <a:xfrm>
            <a:off x="9446231" y="2270889"/>
            <a:ext cx="831850" cy="833437"/>
          </a:xfrm>
          <a:prstGeom prst="rect">
            <a:avLst/>
          </a:prstGeom>
        </p:spPr>
        <p:txBody>
          <a:bodyPr>
            <a:noAutofit/>
          </a:bodyPr>
          <a:lstStyle>
            <a:lvl1pPr marL="0" indent="0">
              <a:buNone/>
              <a:defRPr sz="1100"/>
            </a:lvl1pPr>
          </a:lstStyle>
          <a:p>
            <a:r>
              <a:rPr lang="en-US"/>
              <a:t>Change Icon</a:t>
            </a:r>
          </a:p>
        </p:txBody>
      </p:sp>
      <p:pic>
        <p:nvPicPr>
          <p:cNvPr id="19" name="Picture 18">
            <a:extLst>
              <a:ext uri="{FF2B5EF4-FFF2-40B4-BE49-F238E27FC236}">
                <a16:creationId xmlns:a16="http://schemas.microsoft.com/office/drawing/2014/main" id="{4C59BF98-8F0C-84E5-F708-BF0BDD6BE71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413110504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 Boxes White Slide">
    <p:spTree>
      <p:nvGrpSpPr>
        <p:cNvPr id="1" name=""/>
        <p:cNvGrpSpPr/>
        <p:nvPr/>
      </p:nvGrpSpPr>
      <p:grpSpPr>
        <a:xfrm>
          <a:off x="0" y="0"/>
          <a:ext cx="0" cy="0"/>
          <a:chOff x="0" y="0"/>
          <a:chExt cx="0" cy="0"/>
        </a:xfrm>
      </p:grpSpPr>
      <p:sp>
        <p:nvSpPr>
          <p:cNvPr id="16" name="Text Placeholder 16">
            <a:extLst>
              <a:ext uri="{FF2B5EF4-FFF2-40B4-BE49-F238E27FC236}">
                <a16:creationId xmlns:a16="http://schemas.microsoft.com/office/drawing/2014/main" id="{EE22C34B-A21D-6E4A-9F38-55C165C3ED17}"/>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B224609A-29AF-904B-B56D-ADF3327C8D3F}"/>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13" name="Rounded Rectangle 12">
            <a:extLst>
              <a:ext uri="{FF2B5EF4-FFF2-40B4-BE49-F238E27FC236}">
                <a16:creationId xmlns:a16="http://schemas.microsoft.com/office/drawing/2014/main" id="{348C0366-1C3B-8B4C-8928-F6226D2EC4B9}"/>
              </a:ext>
            </a:extLst>
          </p:cNvPr>
          <p:cNvSpPr/>
          <p:nvPr/>
        </p:nvSpPr>
        <p:spPr>
          <a:xfrm>
            <a:off x="6419975" y="2013161"/>
            <a:ext cx="3132511" cy="3068031"/>
          </a:xfrm>
          <a:prstGeom prst="roundRect">
            <a:avLst>
              <a:gd name="adj" fmla="val 0"/>
            </a:avLst>
          </a:prstGeom>
          <a:solidFill>
            <a:srgbClr val="FFFFFF"/>
          </a:solidFill>
          <a:ln>
            <a:noFill/>
          </a:ln>
          <a:effectLst>
            <a:outerShdw blurRad="356085" sx="98933" sy="98933" algn="ctr" rotWithShape="0">
              <a:schemeClr val="tx1">
                <a:alpha val="50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23" name="Text Placeholder 22">
            <a:extLst>
              <a:ext uri="{FF2B5EF4-FFF2-40B4-BE49-F238E27FC236}">
                <a16:creationId xmlns:a16="http://schemas.microsoft.com/office/drawing/2014/main" id="{4FA7F790-7499-D545-B25B-BD29D365C0C3}"/>
              </a:ext>
            </a:extLst>
          </p:cNvPr>
          <p:cNvSpPr>
            <a:spLocks noGrp="1"/>
          </p:cNvSpPr>
          <p:nvPr>
            <p:ph type="body" sz="quarter" idx="10" hasCustomPrompt="1"/>
          </p:nvPr>
        </p:nvSpPr>
        <p:spPr>
          <a:xfrm>
            <a:off x="6766661" y="3443426"/>
            <a:ext cx="2439133" cy="1202455"/>
          </a:xfrm>
          <a:prstGeom prst="rect">
            <a:avLst/>
          </a:prstGeom>
        </p:spPr>
        <p:txBody>
          <a:bodyPr>
            <a:noAutofit/>
          </a:bodyPr>
          <a:lstStyle>
            <a:lvl1pPr marL="0" indent="0" algn="ctr">
              <a:lnSpc>
                <a:spcPts val="2880"/>
              </a:lnSpc>
              <a:buNone/>
              <a:defRPr sz="2400" b="1" i="0">
                <a:latin typeface="Poppins SemiBold" pitchFamily="2" charset="77"/>
                <a:cs typeface="Poppins SemiBold" pitchFamily="2" charset="77"/>
              </a:defRPr>
            </a:lvl1pPr>
          </a:lstStyle>
          <a:p>
            <a:pPr lvl="0"/>
            <a:r>
              <a:rPr lang="en-US"/>
              <a:t>Balance Capital Allocation</a:t>
            </a:r>
          </a:p>
        </p:txBody>
      </p:sp>
      <p:sp>
        <p:nvSpPr>
          <p:cNvPr id="8" name="Rounded Rectangle 7">
            <a:extLst>
              <a:ext uri="{FF2B5EF4-FFF2-40B4-BE49-F238E27FC236}">
                <a16:creationId xmlns:a16="http://schemas.microsoft.com/office/drawing/2014/main" id="{CEC6DDD2-2DC9-0D4B-9CCB-CA300E9DAE7E}"/>
              </a:ext>
            </a:extLst>
          </p:cNvPr>
          <p:cNvSpPr/>
          <p:nvPr/>
        </p:nvSpPr>
        <p:spPr>
          <a:xfrm>
            <a:off x="2648988" y="2013161"/>
            <a:ext cx="3132511" cy="3068031"/>
          </a:xfrm>
          <a:prstGeom prst="roundRect">
            <a:avLst>
              <a:gd name="adj" fmla="val 0"/>
            </a:avLst>
          </a:prstGeom>
          <a:solidFill>
            <a:srgbClr val="FFFFFF"/>
          </a:solidFill>
          <a:ln>
            <a:noFill/>
          </a:ln>
          <a:effectLst>
            <a:outerShdw blurRad="356085" sx="98933" sy="98933" algn="ctr" rotWithShape="0">
              <a:schemeClr val="tx1">
                <a:alpha val="50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pic>
        <p:nvPicPr>
          <p:cNvPr id="9" name="Picture 8">
            <a:extLst>
              <a:ext uri="{FF2B5EF4-FFF2-40B4-BE49-F238E27FC236}">
                <a16:creationId xmlns:a16="http://schemas.microsoft.com/office/drawing/2014/main" id="{62250980-6F73-DE4D-B09F-F03264223B6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25" name="Text Placeholder 22">
            <a:extLst>
              <a:ext uri="{FF2B5EF4-FFF2-40B4-BE49-F238E27FC236}">
                <a16:creationId xmlns:a16="http://schemas.microsoft.com/office/drawing/2014/main" id="{518B9151-3FDF-C344-B6E0-110AE67375F4}"/>
              </a:ext>
            </a:extLst>
          </p:cNvPr>
          <p:cNvSpPr>
            <a:spLocks noGrp="1"/>
          </p:cNvSpPr>
          <p:nvPr>
            <p:ph type="body" sz="quarter" idx="12" hasCustomPrompt="1"/>
          </p:nvPr>
        </p:nvSpPr>
        <p:spPr>
          <a:xfrm>
            <a:off x="3012710" y="3443426"/>
            <a:ext cx="2439133" cy="1202455"/>
          </a:xfrm>
          <a:prstGeom prst="rect">
            <a:avLst/>
          </a:prstGeom>
        </p:spPr>
        <p:txBody>
          <a:bodyPr>
            <a:noAutofit/>
          </a:bodyPr>
          <a:lstStyle>
            <a:lvl1pPr marL="0" indent="0" algn="ctr">
              <a:lnSpc>
                <a:spcPct val="100000"/>
              </a:lnSpc>
              <a:buNone/>
              <a:defRPr sz="2400" b="1" i="0">
                <a:latin typeface="Poppins SemiBold" pitchFamily="2" charset="77"/>
                <a:cs typeface="Poppins SemiBold" pitchFamily="2" charset="77"/>
              </a:defRPr>
            </a:lvl1pPr>
          </a:lstStyle>
          <a:p>
            <a:pPr lvl="0"/>
            <a:r>
              <a:rPr lang="en-US"/>
              <a:t>Enhance Cashflow</a:t>
            </a:r>
          </a:p>
        </p:txBody>
      </p:sp>
      <p:sp>
        <p:nvSpPr>
          <p:cNvPr id="3" name="Picture Placeholder 2">
            <a:extLst>
              <a:ext uri="{FF2B5EF4-FFF2-40B4-BE49-F238E27FC236}">
                <a16:creationId xmlns:a16="http://schemas.microsoft.com/office/drawing/2014/main" id="{08DC0D8C-580D-F34F-9909-3FFA54FCDE4F}"/>
              </a:ext>
            </a:extLst>
          </p:cNvPr>
          <p:cNvSpPr>
            <a:spLocks noGrp="1"/>
          </p:cNvSpPr>
          <p:nvPr>
            <p:ph type="pic" sz="quarter" idx="15" hasCustomPrompt="1"/>
          </p:nvPr>
        </p:nvSpPr>
        <p:spPr>
          <a:xfrm>
            <a:off x="3816351" y="2311575"/>
            <a:ext cx="831850" cy="833437"/>
          </a:xfrm>
          <a:prstGeom prst="rect">
            <a:avLst/>
          </a:prstGeom>
        </p:spPr>
        <p:txBody>
          <a:bodyPr>
            <a:noAutofit/>
          </a:bodyPr>
          <a:lstStyle>
            <a:lvl1pPr marL="0" indent="0">
              <a:buNone/>
              <a:defRPr sz="1100"/>
            </a:lvl1pPr>
          </a:lstStyle>
          <a:p>
            <a:r>
              <a:rPr lang="en-US"/>
              <a:t>Change Icon</a:t>
            </a:r>
          </a:p>
        </p:txBody>
      </p:sp>
      <p:sp>
        <p:nvSpPr>
          <p:cNvPr id="14" name="Picture Placeholder 2">
            <a:extLst>
              <a:ext uri="{FF2B5EF4-FFF2-40B4-BE49-F238E27FC236}">
                <a16:creationId xmlns:a16="http://schemas.microsoft.com/office/drawing/2014/main" id="{8A550693-1B6A-0D48-A97A-7EE7241B49F1}"/>
              </a:ext>
            </a:extLst>
          </p:cNvPr>
          <p:cNvSpPr>
            <a:spLocks noGrp="1"/>
          </p:cNvSpPr>
          <p:nvPr>
            <p:ph type="pic" sz="quarter" idx="16" hasCustomPrompt="1"/>
          </p:nvPr>
        </p:nvSpPr>
        <p:spPr>
          <a:xfrm>
            <a:off x="7570302" y="2311575"/>
            <a:ext cx="831850" cy="833437"/>
          </a:xfrm>
          <a:prstGeom prst="rect">
            <a:avLst/>
          </a:prstGeom>
        </p:spPr>
        <p:txBody>
          <a:bodyPr>
            <a:noAutofit/>
          </a:bodyPr>
          <a:lstStyle>
            <a:lvl1pPr marL="0" indent="0">
              <a:buNone/>
              <a:defRPr sz="1100"/>
            </a:lvl1pPr>
          </a:lstStyle>
          <a:p>
            <a:r>
              <a:rPr lang="en-US"/>
              <a:t>Change Icon</a:t>
            </a:r>
          </a:p>
        </p:txBody>
      </p:sp>
      <p:pic>
        <p:nvPicPr>
          <p:cNvPr id="17" name="Picture 16">
            <a:extLst>
              <a:ext uri="{FF2B5EF4-FFF2-40B4-BE49-F238E27FC236}">
                <a16:creationId xmlns:a16="http://schemas.microsoft.com/office/drawing/2014/main" id="{F579F999-19F6-E3FA-B634-5E707EC1B31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39071413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1 Box White with Text Slide">
    <p:spTree>
      <p:nvGrpSpPr>
        <p:cNvPr id="1" name=""/>
        <p:cNvGrpSpPr/>
        <p:nvPr/>
      </p:nvGrpSpPr>
      <p:grpSpPr>
        <a:xfrm>
          <a:off x="0" y="0"/>
          <a:ext cx="0" cy="0"/>
          <a:chOff x="0" y="0"/>
          <a:chExt cx="0" cy="0"/>
        </a:xfrm>
      </p:grpSpPr>
      <p:sp>
        <p:nvSpPr>
          <p:cNvPr id="16" name="Text Placeholder 16">
            <a:extLst>
              <a:ext uri="{FF2B5EF4-FFF2-40B4-BE49-F238E27FC236}">
                <a16:creationId xmlns:a16="http://schemas.microsoft.com/office/drawing/2014/main" id="{EE22C34B-A21D-6E4A-9F38-55C165C3ED17}"/>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B224609A-29AF-904B-B56D-ADF3327C8D3F}"/>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8" name="Rounded Rectangle 7">
            <a:extLst>
              <a:ext uri="{FF2B5EF4-FFF2-40B4-BE49-F238E27FC236}">
                <a16:creationId xmlns:a16="http://schemas.microsoft.com/office/drawing/2014/main" id="{CEC6DDD2-2DC9-0D4B-9CCB-CA300E9DAE7E}"/>
              </a:ext>
            </a:extLst>
          </p:cNvPr>
          <p:cNvSpPr/>
          <p:nvPr/>
        </p:nvSpPr>
        <p:spPr>
          <a:xfrm>
            <a:off x="820188" y="2013161"/>
            <a:ext cx="3132511" cy="3068031"/>
          </a:xfrm>
          <a:prstGeom prst="roundRect">
            <a:avLst>
              <a:gd name="adj" fmla="val 0"/>
            </a:avLst>
          </a:prstGeom>
          <a:solidFill>
            <a:srgbClr val="FFFFFF"/>
          </a:solidFill>
          <a:ln>
            <a:noFill/>
          </a:ln>
          <a:effectLst>
            <a:outerShdw blurRad="356085" sx="98933" sy="98933" algn="ctr" rotWithShape="0">
              <a:schemeClr val="tx1">
                <a:alpha val="50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pic>
        <p:nvPicPr>
          <p:cNvPr id="9" name="Picture 8">
            <a:extLst>
              <a:ext uri="{FF2B5EF4-FFF2-40B4-BE49-F238E27FC236}">
                <a16:creationId xmlns:a16="http://schemas.microsoft.com/office/drawing/2014/main" id="{62250980-6F73-DE4D-B09F-F03264223B6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25" name="Text Placeholder 22">
            <a:extLst>
              <a:ext uri="{FF2B5EF4-FFF2-40B4-BE49-F238E27FC236}">
                <a16:creationId xmlns:a16="http://schemas.microsoft.com/office/drawing/2014/main" id="{518B9151-3FDF-C344-B6E0-110AE67375F4}"/>
              </a:ext>
            </a:extLst>
          </p:cNvPr>
          <p:cNvSpPr>
            <a:spLocks noGrp="1"/>
          </p:cNvSpPr>
          <p:nvPr>
            <p:ph type="body" sz="quarter" idx="12" hasCustomPrompt="1"/>
          </p:nvPr>
        </p:nvSpPr>
        <p:spPr>
          <a:xfrm>
            <a:off x="1180128" y="3442252"/>
            <a:ext cx="2439133" cy="1202455"/>
          </a:xfrm>
          <a:prstGeom prst="rect">
            <a:avLst/>
          </a:prstGeom>
        </p:spPr>
        <p:txBody>
          <a:bodyPr>
            <a:noAutofit/>
          </a:bodyPr>
          <a:lstStyle>
            <a:lvl1pPr marL="0" indent="0" algn="ctr">
              <a:lnSpc>
                <a:spcPct val="100000"/>
              </a:lnSpc>
              <a:buNone/>
              <a:defRPr sz="2400" b="1" i="0">
                <a:latin typeface="Poppins SemiBold" pitchFamily="2" charset="77"/>
                <a:cs typeface="Poppins SemiBold" pitchFamily="2" charset="77"/>
              </a:defRPr>
            </a:lvl1pPr>
          </a:lstStyle>
          <a:p>
            <a:pPr lvl="0"/>
            <a:r>
              <a:rPr lang="en-US"/>
              <a:t>Enhance Cashflow</a:t>
            </a:r>
          </a:p>
        </p:txBody>
      </p:sp>
      <p:sp>
        <p:nvSpPr>
          <p:cNvPr id="12" name="Text Placeholder 19">
            <a:extLst>
              <a:ext uri="{FF2B5EF4-FFF2-40B4-BE49-F238E27FC236}">
                <a16:creationId xmlns:a16="http://schemas.microsoft.com/office/drawing/2014/main" id="{FF54B750-30FE-5D47-8E32-2935DADF6DA8}"/>
              </a:ext>
            </a:extLst>
          </p:cNvPr>
          <p:cNvSpPr>
            <a:spLocks noGrp="1"/>
          </p:cNvSpPr>
          <p:nvPr>
            <p:ph type="body" sz="quarter" idx="11" hasCustomPrompt="1"/>
          </p:nvPr>
        </p:nvSpPr>
        <p:spPr>
          <a:xfrm>
            <a:off x="4488328" y="1874011"/>
            <a:ext cx="7219968" cy="783929"/>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1" i="0">
                <a:latin typeface="Poppins SemiBold" pitchFamily="2" charset="77"/>
                <a:cs typeface="Poppins SemiBold" pitchFamily="2" charset="77"/>
              </a:defRPr>
            </a:lvl1pPr>
          </a:lstStyle>
          <a:p>
            <a:pPr>
              <a:lnSpc>
                <a:spcPts val="2660"/>
              </a:lnSpc>
              <a:spcBef>
                <a:spcPts val="2232"/>
              </a:spcBef>
            </a:pPr>
            <a:r>
              <a:rPr lang="en-US"/>
              <a:t>Main Point with a mid-size sentence about how the quote connects with the work you did as a company and team.</a:t>
            </a:r>
          </a:p>
          <a:p>
            <a:pPr lvl="0"/>
            <a:endParaRPr lang="en-US"/>
          </a:p>
        </p:txBody>
      </p:sp>
      <p:sp>
        <p:nvSpPr>
          <p:cNvPr id="14" name="Text Placeholder 19">
            <a:extLst>
              <a:ext uri="{FF2B5EF4-FFF2-40B4-BE49-F238E27FC236}">
                <a16:creationId xmlns:a16="http://schemas.microsoft.com/office/drawing/2014/main" id="{D8893527-5BFB-214B-A284-6A4BC3671F4E}"/>
              </a:ext>
            </a:extLst>
          </p:cNvPr>
          <p:cNvSpPr>
            <a:spLocks noGrp="1"/>
          </p:cNvSpPr>
          <p:nvPr>
            <p:ph type="body" sz="quarter" idx="17" hasCustomPrompt="1"/>
          </p:nvPr>
        </p:nvSpPr>
        <p:spPr>
          <a:xfrm>
            <a:off x="4488328" y="2949090"/>
            <a:ext cx="7219968" cy="2770510"/>
          </a:xfrm>
          <a:prstGeom prst="rect">
            <a:avLst/>
          </a:prstGeom>
        </p:spPr>
        <p:txBody>
          <a:bodyPr>
            <a:noAutofit/>
          </a:bodyPr>
          <a:lstStyle>
            <a:lvl1pPr marL="285750" marR="0" indent="-285750" algn="l" defTabSz="914400" rtl="0" eaLnBrk="1" fontAlgn="auto" latinLnBrk="0" hangingPunct="1">
              <a:lnSpc>
                <a:spcPct val="100000"/>
              </a:lnSpc>
              <a:spcBef>
                <a:spcPts val="2232"/>
              </a:spcBef>
              <a:spcAft>
                <a:spcPts val="0"/>
              </a:spcAft>
              <a:buClrTx/>
              <a:buSzTx/>
              <a:buFont typeface="Arial" panose="020B0604020202020204" pitchFamily="34" charset="0"/>
              <a:buChar char="•"/>
              <a:tabLst/>
              <a:defRPr sz="1600" b="0" i="0">
                <a:latin typeface="Poppins" pitchFamily="2" charset="77"/>
                <a:cs typeface="Poppins" pitchFamily="2" charset="77"/>
              </a:defRPr>
            </a:lvl1pPr>
          </a:lstStyle>
          <a:p>
            <a:pPr>
              <a:lnSpc>
                <a:spcPts val="2660"/>
              </a:lnSpc>
              <a:spcBef>
                <a:spcPts val="2232"/>
              </a:spcBef>
            </a:pPr>
            <a:r>
              <a:rPr lang="en-US"/>
              <a:t>Bullet points to backup main point. Try not to go over two lines of text per bullet.</a:t>
            </a:r>
          </a:p>
          <a:p>
            <a:pPr marL="285750" marR="0" lvl="0" indent="-285750" algn="l" defTabSz="914400" rtl="0" eaLnBrk="1" fontAlgn="auto" latinLnBrk="0" hangingPunct="1">
              <a:lnSpc>
                <a:spcPts val="2660"/>
              </a:lnSpc>
              <a:spcBef>
                <a:spcPts val="2232"/>
              </a:spcBef>
              <a:spcAft>
                <a:spcPts val="0"/>
              </a:spcAft>
              <a:buClrTx/>
              <a:buSzTx/>
              <a:buFont typeface="Arial" panose="020B0604020202020204" pitchFamily="34" charset="0"/>
              <a:buChar char="•"/>
              <a:tabLst/>
              <a:defRPr/>
            </a:pPr>
            <a:r>
              <a:rPr lang="en-US"/>
              <a:t>Bullet points to backup main point. Try not to go over two lines of text per bullet.</a:t>
            </a:r>
          </a:p>
          <a:p>
            <a:pPr marL="285750" marR="0" lvl="0" indent="-285750" algn="l" defTabSz="914400" rtl="0" eaLnBrk="1" fontAlgn="auto" latinLnBrk="0" hangingPunct="1">
              <a:lnSpc>
                <a:spcPts val="2660"/>
              </a:lnSpc>
              <a:spcBef>
                <a:spcPts val="2232"/>
              </a:spcBef>
              <a:spcAft>
                <a:spcPts val="0"/>
              </a:spcAft>
              <a:buClrTx/>
              <a:buSzTx/>
              <a:buFont typeface="Arial" panose="020B0604020202020204" pitchFamily="34" charset="0"/>
              <a:buChar char="•"/>
              <a:tabLst/>
              <a:defRPr/>
            </a:pPr>
            <a:r>
              <a:rPr lang="en-US"/>
              <a:t>Bullet points to backup main point. Try not to go over two lines of text per bullet.</a:t>
            </a:r>
          </a:p>
          <a:p>
            <a:pPr>
              <a:lnSpc>
                <a:spcPts val="2660"/>
              </a:lnSpc>
              <a:spcBef>
                <a:spcPts val="2232"/>
              </a:spcBef>
            </a:pPr>
            <a:endParaRPr lang="en-US"/>
          </a:p>
          <a:p>
            <a:pPr>
              <a:lnSpc>
                <a:spcPts val="2660"/>
              </a:lnSpc>
              <a:spcBef>
                <a:spcPts val="2232"/>
              </a:spcBef>
            </a:pPr>
            <a:endParaRPr lang="en-US"/>
          </a:p>
          <a:p>
            <a:pPr lvl="0"/>
            <a:endParaRPr lang="en-US"/>
          </a:p>
        </p:txBody>
      </p:sp>
      <p:sp>
        <p:nvSpPr>
          <p:cNvPr id="10" name="Picture Placeholder 2">
            <a:extLst>
              <a:ext uri="{FF2B5EF4-FFF2-40B4-BE49-F238E27FC236}">
                <a16:creationId xmlns:a16="http://schemas.microsoft.com/office/drawing/2014/main" id="{AF10D414-EDB4-2240-8EBF-BAAA7E07795B}"/>
              </a:ext>
            </a:extLst>
          </p:cNvPr>
          <p:cNvSpPr>
            <a:spLocks noGrp="1"/>
          </p:cNvSpPr>
          <p:nvPr>
            <p:ph type="pic" sz="quarter" idx="15" hasCustomPrompt="1"/>
          </p:nvPr>
        </p:nvSpPr>
        <p:spPr>
          <a:xfrm>
            <a:off x="1983769" y="2326172"/>
            <a:ext cx="831850" cy="833437"/>
          </a:xfrm>
          <a:prstGeom prst="rect">
            <a:avLst/>
          </a:prstGeom>
        </p:spPr>
        <p:txBody>
          <a:bodyPr>
            <a:noAutofit/>
          </a:bodyPr>
          <a:lstStyle>
            <a:lvl1pPr marL="0" indent="0">
              <a:buNone/>
              <a:defRPr sz="1100"/>
            </a:lvl1pPr>
          </a:lstStyle>
          <a:p>
            <a:r>
              <a:rPr lang="en-US"/>
              <a:t>Change Icon</a:t>
            </a:r>
          </a:p>
        </p:txBody>
      </p:sp>
      <p:pic>
        <p:nvPicPr>
          <p:cNvPr id="13" name="Picture 12">
            <a:extLst>
              <a:ext uri="{FF2B5EF4-FFF2-40B4-BE49-F238E27FC236}">
                <a16:creationId xmlns:a16="http://schemas.microsoft.com/office/drawing/2014/main" id="{36F50297-8B9F-FC02-DB85-788401B1EBB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43201020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Boxes Green Slide">
    <p:spTree>
      <p:nvGrpSpPr>
        <p:cNvPr id="1" name=""/>
        <p:cNvGrpSpPr/>
        <p:nvPr/>
      </p:nvGrpSpPr>
      <p:grpSpPr>
        <a:xfrm>
          <a:off x="0" y="0"/>
          <a:ext cx="0" cy="0"/>
          <a:chOff x="0" y="0"/>
          <a:chExt cx="0" cy="0"/>
        </a:xfrm>
      </p:grpSpPr>
      <p:sp>
        <p:nvSpPr>
          <p:cNvPr id="16" name="Text Placeholder 16">
            <a:extLst>
              <a:ext uri="{FF2B5EF4-FFF2-40B4-BE49-F238E27FC236}">
                <a16:creationId xmlns:a16="http://schemas.microsoft.com/office/drawing/2014/main" id="{EE22C34B-A21D-6E4A-9F38-55C165C3ED17}"/>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B224609A-29AF-904B-B56D-ADF3327C8D3F}"/>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13" name="Rounded Rectangle 12">
            <a:extLst>
              <a:ext uri="{FF2B5EF4-FFF2-40B4-BE49-F238E27FC236}">
                <a16:creationId xmlns:a16="http://schemas.microsoft.com/office/drawing/2014/main" id="{348C0366-1C3B-8B4C-8928-F6226D2EC4B9}"/>
              </a:ext>
            </a:extLst>
          </p:cNvPr>
          <p:cNvSpPr/>
          <p:nvPr/>
        </p:nvSpPr>
        <p:spPr>
          <a:xfrm>
            <a:off x="4524914" y="2013161"/>
            <a:ext cx="3132511" cy="3068031"/>
          </a:xfrm>
          <a:prstGeom prst="roundRect">
            <a:avLst>
              <a:gd name="adj" fmla="val 0"/>
            </a:avLst>
          </a:prstGeom>
          <a:solidFill>
            <a:srgbClr val="81BE25"/>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23" name="Text Placeholder 22">
            <a:extLst>
              <a:ext uri="{FF2B5EF4-FFF2-40B4-BE49-F238E27FC236}">
                <a16:creationId xmlns:a16="http://schemas.microsoft.com/office/drawing/2014/main" id="{4FA7F790-7499-D545-B25B-BD29D365C0C3}"/>
              </a:ext>
            </a:extLst>
          </p:cNvPr>
          <p:cNvSpPr>
            <a:spLocks noGrp="1"/>
          </p:cNvSpPr>
          <p:nvPr>
            <p:ph type="body" sz="quarter" idx="10" hasCustomPrompt="1"/>
          </p:nvPr>
        </p:nvSpPr>
        <p:spPr>
          <a:xfrm>
            <a:off x="4871600" y="3443426"/>
            <a:ext cx="2439133" cy="1202455"/>
          </a:xfrm>
          <a:prstGeom prst="rect">
            <a:avLst/>
          </a:prstGeom>
        </p:spPr>
        <p:txBody>
          <a:bodyPr>
            <a:noAutofit/>
          </a:bodyPr>
          <a:lstStyle>
            <a:lvl1pPr marL="0" indent="0" algn="ctr">
              <a:lnSpc>
                <a:spcPts val="2880"/>
              </a:lnSpc>
              <a:buNone/>
              <a:defRPr sz="2400" b="1" i="0">
                <a:latin typeface="Poppins SemiBold" pitchFamily="2" charset="77"/>
                <a:cs typeface="Poppins SemiBold" pitchFamily="2" charset="77"/>
              </a:defRPr>
            </a:lvl1pPr>
          </a:lstStyle>
          <a:p>
            <a:pPr lvl="0"/>
            <a:r>
              <a:rPr lang="en-US"/>
              <a:t>Balance Capital Allocation</a:t>
            </a:r>
          </a:p>
        </p:txBody>
      </p:sp>
      <p:sp>
        <p:nvSpPr>
          <p:cNvPr id="8" name="Rounded Rectangle 7">
            <a:extLst>
              <a:ext uri="{FF2B5EF4-FFF2-40B4-BE49-F238E27FC236}">
                <a16:creationId xmlns:a16="http://schemas.microsoft.com/office/drawing/2014/main" id="{CEC6DDD2-2DC9-0D4B-9CCB-CA300E9DAE7E}"/>
              </a:ext>
            </a:extLst>
          </p:cNvPr>
          <p:cNvSpPr/>
          <p:nvPr/>
        </p:nvSpPr>
        <p:spPr>
          <a:xfrm>
            <a:off x="753927" y="2013161"/>
            <a:ext cx="3132511" cy="3068031"/>
          </a:xfrm>
          <a:prstGeom prst="roundRect">
            <a:avLst>
              <a:gd name="adj" fmla="val 0"/>
            </a:avLst>
          </a:prstGeom>
          <a:solidFill>
            <a:srgbClr val="81BE25"/>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pic>
        <p:nvPicPr>
          <p:cNvPr id="9" name="Picture 8">
            <a:extLst>
              <a:ext uri="{FF2B5EF4-FFF2-40B4-BE49-F238E27FC236}">
                <a16:creationId xmlns:a16="http://schemas.microsoft.com/office/drawing/2014/main" id="{62250980-6F73-DE4D-B09F-F03264223B6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14" name="Rounded Rectangle 13">
            <a:extLst>
              <a:ext uri="{FF2B5EF4-FFF2-40B4-BE49-F238E27FC236}">
                <a16:creationId xmlns:a16="http://schemas.microsoft.com/office/drawing/2014/main" id="{E16F4AF3-93C5-A043-86DC-2661F1052F88}"/>
              </a:ext>
            </a:extLst>
          </p:cNvPr>
          <p:cNvSpPr/>
          <p:nvPr/>
        </p:nvSpPr>
        <p:spPr>
          <a:xfrm>
            <a:off x="8295902" y="2013161"/>
            <a:ext cx="3132511" cy="3068031"/>
          </a:xfrm>
          <a:prstGeom prst="roundRect">
            <a:avLst>
              <a:gd name="adj" fmla="val 0"/>
            </a:avLst>
          </a:prstGeom>
          <a:solidFill>
            <a:srgbClr val="81BE25"/>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24" name="Text Placeholder 22">
            <a:extLst>
              <a:ext uri="{FF2B5EF4-FFF2-40B4-BE49-F238E27FC236}">
                <a16:creationId xmlns:a16="http://schemas.microsoft.com/office/drawing/2014/main" id="{7D3C1093-CDBF-EA4E-9C17-B84F5580841B}"/>
              </a:ext>
            </a:extLst>
          </p:cNvPr>
          <p:cNvSpPr>
            <a:spLocks noGrp="1"/>
          </p:cNvSpPr>
          <p:nvPr>
            <p:ph type="body" sz="quarter" idx="11" hasCustomPrompt="1"/>
          </p:nvPr>
        </p:nvSpPr>
        <p:spPr>
          <a:xfrm>
            <a:off x="8642590" y="3443425"/>
            <a:ext cx="2439133" cy="1202455"/>
          </a:xfrm>
          <a:prstGeom prst="rect">
            <a:avLst/>
          </a:prstGeom>
        </p:spPr>
        <p:txBody>
          <a:bodyPr>
            <a:noAutofit/>
          </a:bodyPr>
          <a:lstStyle>
            <a:lvl1pPr marL="0" indent="0" algn="ctr">
              <a:lnSpc>
                <a:spcPts val="2880"/>
              </a:lnSpc>
              <a:buNone/>
              <a:defRPr sz="2400" b="1" i="0">
                <a:latin typeface="Poppins SemiBold" pitchFamily="2" charset="77"/>
                <a:cs typeface="Poppins SemiBold" pitchFamily="2" charset="77"/>
              </a:defRPr>
            </a:lvl1pPr>
          </a:lstStyle>
          <a:p>
            <a:pPr lvl="0"/>
            <a:r>
              <a:rPr lang="en-US"/>
              <a:t>Reduce the Cost of Ownership</a:t>
            </a:r>
          </a:p>
        </p:txBody>
      </p:sp>
      <p:sp>
        <p:nvSpPr>
          <p:cNvPr id="25" name="Text Placeholder 22">
            <a:extLst>
              <a:ext uri="{FF2B5EF4-FFF2-40B4-BE49-F238E27FC236}">
                <a16:creationId xmlns:a16="http://schemas.microsoft.com/office/drawing/2014/main" id="{518B9151-3FDF-C344-B6E0-110AE67375F4}"/>
              </a:ext>
            </a:extLst>
          </p:cNvPr>
          <p:cNvSpPr>
            <a:spLocks noGrp="1"/>
          </p:cNvSpPr>
          <p:nvPr>
            <p:ph type="body" sz="quarter" idx="12" hasCustomPrompt="1"/>
          </p:nvPr>
        </p:nvSpPr>
        <p:spPr>
          <a:xfrm>
            <a:off x="1111850" y="3443424"/>
            <a:ext cx="2439133" cy="1202455"/>
          </a:xfrm>
          <a:prstGeom prst="rect">
            <a:avLst/>
          </a:prstGeom>
        </p:spPr>
        <p:txBody>
          <a:bodyPr>
            <a:noAutofit/>
          </a:bodyPr>
          <a:lstStyle>
            <a:lvl1pPr marL="0" indent="0" algn="ctr">
              <a:lnSpc>
                <a:spcPct val="100000"/>
              </a:lnSpc>
              <a:buNone/>
              <a:defRPr sz="2400" b="1" i="0">
                <a:latin typeface="Poppins SemiBold" pitchFamily="2" charset="77"/>
                <a:cs typeface="Poppins SemiBold" pitchFamily="2" charset="77"/>
              </a:defRPr>
            </a:lvl1pPr>
          </a:lstStyle>
          <a:p>
            <a:pPr lvl="0"/>
            <a:r>
              <a:rPr lang="en-US"/>
              <a:t>Enhance Cashflow</a:t>
            </a:r>
          </a:p>
        </p:txBody>
      </p:sp>
      <p:sp>
        <p:nvSpPr>
          <p:cNvPr id="20" name="Picture Placeholder 2">
            <a:extLst>
              <a:ext uri="{FF2B5EF4-FFF2-40B4-BE49-F238E27FC236}">
                <a16:creationId xmlns:a16="http://schemas.microsoft.com/office/drawing/2014/main" id="{1A31805E-3CF8-514D-A7A9-813AFA782B80}"/>
              </a:ext>
            </a:extLst>
          </p:cNvPr>
          <p:cNvSpPr>
            <a:spLocks noGrp="1"/>
          </p:cNvSpPr>
          <p:nvPr>
            <p:ph type="pic" sz="quarter" idx="15" hasCustomPrompt="1"/>
          </p:nvPr>
        </p:nvSpPr>
        <p:spPr>
          <a:xfrm>
            <a:off x="1904257" y="2311575"/>
            <a:ext cx="831850" cy="833437"/>
          </a:xfrm>
          <a:prstGeom prst="rect">
            <a:avLst/>
          </a:prstGeom>
        </p:spPr>
        <p:txBody>
          <a:bodyPr>
            <a:noAutofit/>
          </a:bodyPr>
          <a:lstStyle>
            <a:lvl1pPr marL="0" indent="0">
              <a:buNone/>
              <a:defRPr sz="1100"/>
            </a:lvl1pPr>
          </a:lstStyle>
          <a:p>
            <a:r>
              <a:rPr lang="en-US"/>
              <a:t>Change Icon</a:t>
            </a:r>
          </a:p>
        </p:txBody>
      </p:sp>
      <p:sp>
        <p:nvSpPr>
          <p:cNvPr id="22" name="Picture Placeholder 2">
            <a:extLst>
              <a:ext uri="{FF2B5EF4-FFF2-40B4-BE49-F238E27FC236}">
                <a16:creationId xmlns:a16="http://schemas.microsoft.com/office/drawing/2014/main" id="{EA6FB5AD-C6CE-F24E-9B4A-577E29AE0FFC}"/>
              </a:ext>
            </a:extLst>
          </p:cNvPr>
          <p:cNvSpPr>
            <a:spLocks noGrp="1"/>
          </p:cNvSpPr>
          <p:nvPr>
            <p:ph type="pic" sz="quarter" idx="16" hasCustomPrompt="1"/>
          </p:nvPr>
        </p:nvSpPr>
        <p:spPr>
          <a:xfrm>
            <a:off x="5675241" y="2311575"/>
            <a:ext cx="831850" cy="833437"/>
          </a:xfrm>
          <a:prstGeom prst="rect">
            <a:avLst/>
          </a:prstGeom>
        </p:spPr>
        <p:txBody>
          <a:bodyPr>
            <a:noAutofit/>
          </a:bodyPr>
          <a:lstStyle>
            <a:lvl1pPr marL="0" indent="0">
              <a:buNone/>
              <a:defRPr sz="1100"/>
            </a:lvl1pPr>
          </a:lstStyle>
          <a:p>
            <a:r>
              <a:rPr lang="en-US"/>
              <a:t>Change Icon</a:t>
            </a:r>
          </a:p>
        </p:txBody>
      </p:sp>
      <p:sp>
        <p:nvSpPr>
          <p:cNvPr id="26" name="Picture Placeholder 2">
            <a:extLst>
              <a:ext uri="{FF2B5EF4-FFF2-40B4-BE49-F238E27FC236}">
                <a16:creationId xmlns:a16="http://schemas.microsoft.com/office/drawing/2014/main" id="{27F1DEFB-1DBB-BE45-A0DE-CFB5FE77A0DF}"/>
              </a:ext>
            </a:extLst>
          </p:cNvPr>
          <p:cNvSpPr>
            <a:spLocks noGrp="1"/>
          </p:cNvSpPr>
          <p:nvPr>
            <p:ph type="pic" sz="quarter" idx="17" hasCustomPrompt="1"/>
          </p:nvPr>
        </p:nvSpPr>
        <p:spPr>
          <a:xfrm>
            <a:off x="9446231" y="2311575"/>
            <a:ext cx="831850" cy="833437"/>
          </a:xfrm>
          <a:prstGeom prst="rect">
            <a:avLst/>
          </a:prstGeom>
        </p:spPr>
        <p:txBody>
          <a:bodyPr>
            <a:noAutofit/>
          </a:bodyPr>
          <a:lstStyle>
            <a:lvl1pPr marL="0" indent="0">
              <a:buNone/>
              <a:defRPr sz="1100"/>
            </a:lvl1pPr>
          </a:lstStyle>
          <a:p>
            <a:r>
              <a:rPr lang="en-US"/>
              <a:t>Change Icon</a:t>
            </a:r>
          </a:p>
        </p:txBody>
      </p:sp>
      <p:pic>
        <p:nvPicPr>
          <p:cNvPr id="19" name="Picture 18">
            <a:extLst>
              <a:ext uri="{FF2B5EF4-FFF2-40B4-BE49-F238E27FC236}">
                <a16:creationId xmlns:a16="http://schemas.microsoft.com/office/drawing/2014/main" id="{623DC0D4-8204-727E-BB54-B5E6D8C02D1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3582799752"/>
      </p:ext>
    </p:extLst>
  </p:cSld>
  <p:clrMapOvr>
    <a:masterClrMapping/>
  </p:clrMapOvr>
  <p:extLst>
    <p:ext uri="{DCECCB84-F9BA-43D5-87BE-67443E8EF086}">
      <p15:sldGuideLst xmlns:p15="http://schemas.microsoft.com/office/powerpoint/2012/main">
        <p15:guide id="1" orient="horz" pos="2160">
          <p15:clr>
            <a:srgbClr val="FBAE40"/>
          </p15:clr>
        </p15:guide>
        <p15:guide id="2" pos="1464">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2 Boxes Green Slide">
    <p:spTree>
      <p:nvGrpSpPr>
        <p:cNvPr id="1" name=""/>
        <p:cNvGrpSpPr/>
        <p:nvPr/>
      </p:nvGrpSpPr>
      <p:grpSpPr>
        <a:xfrm>
          <a:off x="0" y="0"/>
          <a:ext cx="0" cy="0"/>
          <a:chOff x="0" y="0"/>
          <a:chExt cx="0" cy="0"/>
        </a:xfrm>
      </p:grpSpPr>
      <p:sp>
        <p:nvSpPr>
          <p:cNvPr id="16" name="Text Placeholder 16">
            <a:extLst>
              <a:ext uri="{FF2B5EF4-FFF2-40B4-BE49-F238E27FC236}">
                <a16:creationId xmlns:a16="http://schemas.microsoft.com/office/drawing/2014/main" id="{EE22C34B-A21D-6E4A-9F38-55C165C3ED17}"/>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B224609A-29AF-904B-B56D-ADF3327C8D3F}"/>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13" name="Rounded Rectangle 12">
            <a:extLst>
              <a:ext uri="{FF2B5EF4-FFF2-40B4-BE49-F238E27FC236}">
                <a16:creationId xmlns:a16="http://schemas.microsoft.com/office/drawing/2014/main" id="{348C0366-1C3B-8B4C-8928-F6226D2EC4B9}"/>
              </a:ext>
            </a:extLst>
          </p:cNvPr>
          <p:cNvSpPr/>
          <p:nvPr/>
        </p:nvSpPr>
        <p:spPr>
          <a:xfrm>
            <a:off x="6419975" y="2013161"/>
            <a:ext cx="3132511" cy="3068031"/>
          </a:xfrm>
          <a:prstGeom prst="roundRect">
            <a:avLst>
              <a:gd name="adj" fmla="val 0"/>
            </a:avLst>
          </a:prstGeom>
          <a:solidFill>
            <a:srgbClr val="81BE25"/>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23" name="Text Placeholder 22">
            <a:extLst>
              <a:ext uri="{FF2B5EF4-FFF2-40B4-BE49-F238E27FC236}">
                <a16:creationId xmlns:a16="http://schemas.microsoft.com/office/drawing/2014/main" id="{4FA7F790-7499-D545-B25B-BD29D365C0C3}"/>
              </a:ext>
            </a:extLst>
          </p:cNvPr>
          <p:cNvSpPr>
            <a:spLocks noGrp="1"/>
          </p:cNvSpPr>
          <p:nvPr>
            <p:ph type="body" sz="quarter" idx="10" hasCustomPrompt="1"/>
          </p:nvPr>
        </p:nvSpPr>
        <p:spPr>
          <a:xfrm>
            <a:off x="6766661" y="3443426"/>
            <a:ext cx="2439133" cy="1202455"/>
          </a:xfrm>
          <a:prstGeom prst="rect">
            <a:avLst/>
          </a:prstGeom>
        </p:spPr>
        <p:txBody>
          <a:bodyPr>
            <a:noAutofit/>
          </a:bodyPr>
          <a:lstStyle>
            <a:lvl1pPr marL="0" indent="0" algn="ctr">
              <a:lnSpc>
                <a:spcPts val="2880"/>
              </a:lnSpc>
              <a:buNone/>
              <a:defRPr sz="2400" b="1" i="0">
                <a:latin typeface="Poppins SemiBold" pitchFamily="2" charset="77"/>
                <a:cs typeface="Poppins SemiBold" pitchFamily="2" charset="77"/>
              </a:defRPr>
            </a:lvl1pPr>
          </a:lstStyle>
          <a:p>
            <a:pPr lvl="0"/>
            <a:r>
              <a:rPr lang="en-US"/>
              <a:t>Balance Capital Allocation</a:t>
            </a:r>
          </a:p>
        </p:txBody>
      </p:sp>
      <p:sp>
        <p:nvSpPr>
          <p:cNvPr id="8" name="Rounded Rectangle 7">
            <a:extLst>
              <a:ext uri="{FF2B5EF4-FFF2-40B4-BE49-F238E27FC236}">
                <a16:creationId xmlns:a16="http://schemas.microsoft.com/office/drawing/2014/main" id="{CEC6DDD2-2DC9-0D4B-9CCB-CA300E9DAE7E}"/>
              </a:ext>
            </a:extLst>
          </p:cNvPr>
          <p:cNvSpPr/>
          <p:nvPr/>
        </p:nvSpPr>
        <p:spPr>
          <a:xfrm>
            <a:off x="2648988" y="2013161"/>
            <a:ext cx="3132511" cy="3068031"/>
          </a:xfrm>
          <a:prstGeom prst="roundRect">
            <a:avLst>
              <a:gd name="adj" fmla="val 0"/>
            </a:avLst>
          </a:prstGeom>
          <a:solidFill>
            <a:srgbClr val="81BE25"/>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pic>
        <p:nvPicPr>
          <p:cNvPr id="9" name="Picture 8">
            <a:extLst>
              <a:ext uri="{FF2B5EF4-FFF2-40B4-BE49-F238E27FC236}">
                <a16:creationId xmlns:a16="http://schemas.microsoft.com/office/drawing/2014/main" id="{62250980-6F73-DE4D-B09F-F03264223B6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25" name="Text Placeholder 22">
            <a:extLst>
              <a:ext uri="{FF2B5EF4-FFF2-40B4-BE49-F238E27FC236}">
                <a16:creationId xmlns:a16="http://schemas.microsoft.com/office/drawing/2014/main" id="{518B9151-3FDF-C344-B6E0-110AE67375F4}"/>
              </a:ext>
            </a:extLst>
          </p:cNvPr>
          <p:cNvSpPr>
            <a:spLocks noGrp="1"/>
          </p:cNvSpPr>
          <p:nvPr>
            <p:ph type="body" sz="quarter" idx="12" hasCustomPrompt="1"/>
          </p:nvPr>
        </p:nvSpPr>
        <p:spPr>
          <a:xfrm>
            <a:off x="3012710" y="3443426"/>
            <a:ext cx="2439133" cy="1202455"/>
          </a:xfrm>
          <a:prstGeom prst="rect">
            <a:avLst/>
          </a:prstGeom>
        </p:spPr>
        <p:txBody>
          <a:bodyPr>
            <a:noAutofit/>
          </a:bodyPr>
          <a:lstStyle>
            <a:lvl1pPr marL="0" indent="0" algn="ctr">
              <a:lnSpc>
                <a:spcPct val="100000"/>
              </a:lnSpc>
              <a:buNone/>
              <a:defRPr sz="2400" b="1" i="0">
                <a:latin typeface="Poppins SemiBold" pitchFamily="2" charset="77"/>
                <a:cs typeface="Poppins SemiBold" pitchFamily="2" charset="77"/>
              </a:defRPr>
            </a:lvl1pPr>
          </a:lstStyle>
          <a:p>
            <a:pPr lvl="0"/>
            <a:r>
              <a:rPr lang="en-US"/>
              <a:t>Enhance Cashflow</a:t>
            </a:r>
          </a:p>
        </p:txBody>
      </p:sp>
      <p:sp>
        <p:nvSpPr>
          <p:cNvPr id="11" name="Picture Placeholder 2">
            <a:extLst>
              <a:ext uri="{FF2B5EF4-FFF2-40B4-BE49-F238E27FC236}">
                <a16:creationId xmlns:a16="http://schemas.microsoft.com/office/drawing/2014/main" id="{925490E0-AD6A-8E45-9BC0-9BA8890F798E}"/>
              </a:ext>
            </a:extLst>
          </p:cNvPr>
          <p:cNvSpPr>
            <a:spLocks noGrp="1"/>
          </p:cNvSpPr>
          <p:nvPr>
            <p:ph type="pic" sz="quarter" idx="15" hasCustomPrompt="1"/>
          </p:nvPr>
        </p:nvSpPr>
        <p:spPr>
          <a:xfrm>
            <a:off x="3816351" y="2311575"/>
            <a:ext cx="831850" cy="833437"/>
          </a:xfrm>
          <a:prstGeom prst="rect">
            <a:avLst/>
          </a:prstGeom>
        </p:spPr>
        <p:txBody>
          <a:bodyPr>
            <a:noAutofit/>
          </a:bodyPr>
          <a:lstStyle>
            <a:lvl1pPr marL="0" indent="0">
              <a:buNone/>
              <a:defRPr sz="1100"/>
            </a:lvl1pPr>
          </a:lstStyle>
          <a:p>
            <a:r>
              <a:rPr lang="en-US"/>
              <a:t>Change Icon</a:t>
            </a:r>
          </a:p>
        </p:txBody>
      </p:sp>
      <p:sp>
        <p:nvSpPr>
          <p:cNvPr id="12" name="Picture Placeholder 2">
            <a:extLst>
              <a:ext uri="{FF2B5EF4-FFF2-40B4-BE49-F238E27FC236}">
                <a16:creationId xmlns:a16="http://schemas.microsoft.com/office/drawing/2014/main" id="{C8F707EB-C4D4-5D49-B270-F60D4616F716}"/>
              </a:ext>
            </a:extLst>
          </p:cNvPr>
          <p:cNvSpPr>
            <a:spLocks noGrp="1"/>
          </p:cNvSpPr>
          <p:nvPr>
            <p:ph type="pic" sz="quarter" idx="16" hasCustomPrompt="1"/>
          </p:nvPr>
        </p:nvSpPr>
        <p:spPr>
          <a:xfrm>
            <a:off x="7570302" y="2311575"/>
            <a:ext cx="831850" cy="833437"/>
          </a:xfrm>
          <a:prstGeom prst="rect">
            <a:avLst/>
          </a:prstGeom>
        </p:spPr>
        <p:txBody>
          <a:bodyPr>
            <a:noAutofit/>
          </a:bodyPr>
          <a:lstStyle>
            <a:lvl1pPr marL="0" indent="0">
              <a:buNone/>
              <a:defRPr sz="1100"/>
            </a:lvl1pPr>
          </a:lstStyle>
          <a:p>
            <a:r>
              <a:rPr lang="en-US"/>
              <a:t>Change Icon</a:t>
            </a:r>
          </a:p>
        </p:txBody>
      </p:sp>
      <p:pic>
        <p:nvPicPr>
          <p:cNvPr id="18" name="Picture 17">
            <a:extLst>
              <a:ext uri="{FF2B5EF4-FFF2-40B4-BE49-F238E27FC236}">
                <a16:creationId xmlns:a16="http://schemas.microsoft.com/office/drawing/2014/main" id="{AAD1DBC2-414C-B398-8335-13A2856D9D0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29268115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of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E27BB1-2198-FD4D-961B-94EFC1F426CC}"/>
              </a:ext>
            </a:extLst>
          </p:cNvPr>
          <p:cNvSpPr/>
          <p:nvPr userDrawn="1"/>
        </p:nvSpPr>
        <p:spPr>
          <a:xfrm>
            <a:off x="0" y="0"/>
            <a:ext cx="12192000" cy="6276662"/>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cxnSp>
        <p:nvCxnSpPr>
          <p:cNvPr id="8" name="Straight Connector 7">
            <a:extLst>
              <a:ext uri="{FF2B5EF4-FFF2-40B4-BE49-F238E27FC236}">
                <a16:creationId xmlns:a16="http://schemas.microsoft.com/office/drawing/2014/main" id="{2A8A44C4-8971-D54F-A4E4-23F6F98A7468}"/>
              </a:ext>
            </a:extLst>
          </p:cNvPr>
          <p:cNvCxnSpPr>
            <a:cxnSpLocks/>
          </p:cNvCxnSpPr>
          <p:nvPr userDrawn="1"/>
        </p:nvCxnSpPr>
        <p:spPr>
          <a:xfrm>
            <a:off x="2" y="6280769"/>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B3D3DAD9-153D-F749-A5DF-BB5F83EC0198}"/>
              </a:ext>
            </a:extLst>
          </p:cNvPr>
          <p:cNvCxnSpPr>
            <a:cxnSpLocks/>
          </p:cNvCxnSpPr>
          <p:nvPr userDrawn="1"/>
        </p:nvCxnSpPr>
        <p:spPr>
          <a:xfrm>
            <a:off x="826807" y="859469"/>
            <a:ext cx="981600" cy="0"/>
          </a:xfrm>
          <a:prstGeom prst="line">
            <a:avLst/>
          </a:prstGeom>
          <a:ln w="57150">
            <a:solidFill>
              <a:srgbClr val="84BE00"/>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68AE9333-26BF-48CD-A499-90AAAB3BF2BB}"/>
              </a:ext>
            </a:extLst>
          </p:cNvPr>
          <p:cNvSpPr>
            <a:spLocks noGrp="1"/>
          </p:cNvSpPr>
          <p:nvPr>
            <p:ph idx="13" hasCustomPrompt="1"/>
          </p:nvPr>
        </p:nvSpPr>
        <p:spPr>
          <a:xfrm>
            <a:off x="467575" y="1679182"/>
            <a:ext cx="10683732" cy="3324621"/>
          </a:xfrm>
        </p:spPr>
        <p:txBody>
          <a:bodyPr>
            <a:noAutofit/>
          </a:bodyPr>
          <a:lstStyle>
            <a:lvl1pPr marL="457200" marR="0" indent="-274320" algn="l" defTabSz="914400" rtl="0" eaLnBrk="1" fontAlgn="auto" latinLnBrk="0" hangingPunct="1">
              <a:lnSpc>
                <a:spcPct val="90000"/>
              </a:lnSpc>
              <a:spcBef>
                <a:spcPts val="0"/>
              </a:spcBef>
              <a:spcAft>
                <a:spcPts val="1200"/>
              </a:spcAft>
              <a:buClr>
                <a:srgbClr val="003E5E"/>
              </a:buClr>
              <a:buSzTx/>
              <a:buFont typeface="+mj-lt"/>
              <a:buAutoNum type="arabicPeriod"/>
              <a:tabLst/>
              <a:defRPr sz="1600" b="1">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list</a:t>
            </a:r>
          </a:p>
          <a:p>
            <a:pPr lvl="0"/>
            <a:r>
              <a:rPr lang="en-US"/>
              <a:t>Click to edit list</a:t>
            </a:r>
          </a:p>
          <a:p>
            <a:pPr lvl="0"/>
            <a:r>
              <a:rPr lang="en-US"/>
              <a:t>Click to edit list</a:t>
            </a:r>
          </a:p>
          <a:p>
            <a:pPr lvl="0"/>
            <a:r>
              <a:rPr lang="en-US"/>
              <a:t>Click to edit list</a:t>
            </a:r>
          </a:p>
          <a:p>
            <a:pPr lvl="0"/>
            <a:r>
              <a:rPr lang="en-US"/>
              <a:t>Click to edit list</a:t>
            </a:r>
          </a:p>
        </p:txBody>
      </p:sp>
      <p:sp>
        <p:nvSpPr>
          <p:cNvPr id="11" name="Title 1">
            <a:extLst>
              <a:ext uri="{FF2B5EF4-FFF2-40B4-BE49-F238E27FC236}">
                <a16:creationId xmlns:a16="http://schemas.microsoft.com/office/drawing/2014/main" id="{D5EB797A-C673-4637-8543-C6EC000DF8B9}"/>
              </a:ext>
            </a:extLst>
          </p:cNvPr>
          <p:cNvSpPr txBox="1">
            <a:spLocks/>
          </p:cNvSpPr>
          <p:nvPr userDrawn="1"/>
        </p:nvSpPr>
        <p:spPr>
          <a:xfrm>
            <a:off x="699147" y="884141"/>
            <a:ext cx="10683732" cy="63787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2800" b="1" kern="1200">
                <a:solidFill>
                  <a:srgbClr val="003E5E"/>
                </a:solidFill>
                <a:latin typeface="Arial" panose="020B0604020202020204" pitchFamily="34" charset="0"/>
                <a:ea typeface="+mj-ea"/>
                <a:cs typeface="Arial" panose="020B0604020202020204" pitchFamily="34" charset="0"/>
              </a:defRPr>
            </a:lvl1pPr>
          </a:lstStyle>
          <a:p>
            <a:r>
              <a:rPr lang="en-US" sz="2800"/>
              <a:t>Table of contents</a:t>
            </a:r>
          </a:p>
        </p:txBody>
      </p:sp>
    </p:spTree>
    <p:extLst>
      <p:ext uri="{BB962C8B-B14F-4D97-AF65-F5344CB8AC3E}">
        <p14:creationId xmlns:p14="http://schemas.microsoft.com/office/powerpoint/2010/main" val="156077818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1 Box Green with Text Slide">
    <p:spTree>
      <p:nvGrpSpPr>
        <p:cNvPr id="1" name=""/>
        <p:cNvGrpSpPr/>
        <p:nvPr/>
      </p:nvGrpSpPr>
      <p:grpSpPr>
        <a:xfrm>
          <a:off x="0" y="0"/>
          <a:ext cx="0" cy="0"/>
          <a:chOff x="0" y="0"/>
          <a:chExt cx="0" cy="0"/>
        </a:xfrm>
      </p:grpSpPr>
      <p:sp>
        <p:nvSpPr>
          <p:cNvPr id="16" name="Text Placeholder 16">
            <a:extLst>
              <a:ext uri="{FF2B5EF4-FFF2-40B4-BE49-F238E27FC236}">
                <a16:creationId xmlns:a16="http://schemas.microsoft.com/office/drawing/2014/main" id="{EE22C34B-A21D-6E4A-9F38-55C165C3ED17}"/>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B224609A-29AF-904B-B56D-ADF3327C8D3F}"/>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8" name="Rounded Rectangle 7">
            <a:extLst>
              <a:ext uri="{FF2B5EF4-FFF2-40B4-BE49-F238E27FC236}">
                <a16:creationId xmlns:a16="http://schemas.microsoft.com/office/drawing/2014/main" id="{CEC6DDD2-2DC9-0D4B-9CCB-CA300E9DAE7E}"/>
              </a:ext>
            </a:extLst>
          </p:cNvPr>
          <p:cNvSpPr/>
          <p:nvPr/>
        </p:nvSpPr>
        <p:spPr>
          <a:xfrm>
            <a:off x="820188" y="2013161"/>
            <a:ext cx="3132511" cy="3068031"/>
          </a:xfrm>
          <a:prstGeom prst="roundRect">
            <a:avLst>
              <a:gd name="adj" fmla="val 0"/>
            </a:avLst>
          </a:prstGeom>
          <a:solidFill>
            <a:srgbClr val="81BE25"/>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pic>
        <p:nvPicPr>
          <p:cNvPr id="9" name="Picture 8">
            <a:extLst>
              <a:ext uri="{FF2B5EF4-FFF2-40B4-BE49-F238E27FC236}">
                <a16:creationId xmlns:a16="http://schemas.microsoft.com/office/drawing/2014/main" id="{62250980-6F73-DE4D-B09F-F03264223B6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25" name="Text Placeholder 22">
            <a:extLst>
              <a:ext uri="{FF2B5EF4-FFF2-40B4-BE49-F238E27FC236}">
                <a16:creationId xmlns:a16="http://schemas.microsoft.com/office/drawing/2014/main" id="{518B9151-3FDF-C344-B6E0-110AE67375F4}"/>
              </a:ext>
            </a:extLst>
          </p:cNvPr>
          <p:cNvSpPr>
            <a:spLocks noGrp="1"/>
          </p:cNvSpPr>
          <p:nvPr>
            <p:ph type="body" sz="quarter" idx="12" hasCustomPrompt="1"/>
          </p:nvPr>
        </p:nvSpPr>
        <p:spPr>
          <a:xfrm>
            <a:off x="1180128" y="3442252"/>
            <a:ext cx="2439133" cy="1202455"/>
          </a:xfrm>
          <a:prstGeom prst="rect">
            <a:avLst/>
          </a:prstGeom>
        </p:spPr>
        <p:txBody>
          <a:bodyPr>
            <a:noAutofit/>
          </a:bodyPr>
          <a:lstStyle>
            <a:lvl1pPr marL="0" indent="0" algn="ctr">
              <a:lnSpc>
                <a:spcPct val="100000"/>
              </a:lnSpc>
              <a:buNone/>
              <a:defRPr sz="2400" b="1" i="0">
                <a:latin typeface="Poppins SemiBold" pitchFamily="2" charset="77"/>
                <a:cs typeface="Poppins SemiBold" pitchFamily="2" charset="77"/>
              </a:defRPr>
            </a:lvl1pPr>
          </a:lstStyle>
          <a:p>
            <a:pPr lvl="0"/>
            <a:r>
              <a:rPr lang="en-US"/>
              <a:t>Enhance Cashflow</a:t>
            </a:r>
          </a:p>
        </p:txBody>
      </p:sp>
      <p:sp>
        <p:nvSpPr>
          <p:cNvPr id="12" name="Text Placeholder 19">
            <a:extLst>
              <a:ext uri="{FF2B5EF4-FFF2-40B4-BE49-F238E27FC236}">
                <a16:creationId xmlns:a16="http://schemas.microsoft.com/office/drawing/2014/main" id="{FF54B750-30FE-5D47-8E32-2935DADF6DA8}"/>
              </a:ext>
            </a:extLst>
          </p:cNvPr>
          <p:cNvSpPr>
            <a:spLocks noGrp="1"/>
          </p:cNvSpPr>
          <p:nvPr>
            <p:ph type="body" sz="quarter" idx="11" hasCustomPrompt="1"/>
          </p:nvPr>
        </p:nvSpPr>
        <p:spPr>
          <a:xfrm>
            <a:off x="4488328" y="1874011"/>
            <a:ext cx="7219968" cy="783929"/>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1" i="0">
                <a:latin typeface="Poppins SemiBold" pitchFamily="2" charset="77"/>
                <a:cs typeface="Poppins SemiBold" pitchFamily="2" charset="77"/>
              </a:defRPr>
            </a:lvl1pPr>
          </a:lstStyle>
          <a:p>
            <a:pPr>
              <a:lnSpc>
                <a:spcPts val="2660"/>
              </a:lnSpc>
              <a:spcBef>
                <a:spcPts val="2232"/>
              </a:spcBef>
            </a:pPr>
            <a:r>
              <a:rPr lang="en-US"/>
              <a:t>Main Point with a mid-size sentence about how the quote connects with the work you did as a company and team.</a:t>
            </a:r>
          </a:p>
          <a:p>
            <a:pPr lvl="0"/>
            <a:endParaRPr lang="en-US"/>
          </a:p>
        </p:txBody>
      </p:sp>
      <p:sp>
        <p:nvSpPr>
          <p:cNvPr id="14" name="Text Placeholder 19">
            <a:extLst>
              <a:ext uri="{FF2B5EF4-FFF2-40B4-BE49-F238E27FC236}">
                <a16:creationId xmlns:a16="http://schemas.microsoft.com/office/drawing/2014/main" id="{D8893527-5BFB-214B-A284-6A4BC3671F4E}"/>
              </a:ext>
            </a:extLst>
          </p:cNvPr>
          <p:cNvSpPr>
            <a:spLocks noGrp="1"/>
          </p:cNvSpPr>
          <p:nvPr>
            <p:ph type="body" sz="quarter" idx="17" hasCustomPrompt="1"/>
          </p:nvPr>
        </p:nvSpPr>
        <p:spPr>
          <a:xfrm>
            <a:off x="4488328" y="2949090"/>
            <a:ext cx="7219968" cy="2770510"/>
          </a:xfrm>
          <a:prstGeom prst="rect">
            <a:avLst/>
          </a:prstGeom>
        </p:spPr>
        <p:txBody>
          <a:bodyPr>
            <a:noAutofit/>
          </a:bodyPr>
          <a:lstStyle>
            <a:lvl1pPr marL="285750" marR="0" indent="-285750" algn="l" defTabSz="914400" rtl="0" eaLnBrk="1" fontAlgn="auto" latinLnBrk="0" hangingPunct="1">
              <a:lnSpc>
                <a:spcPct val="100000"/>
              </a:lnSpc>
              <a:spcBef>
                <a:spcPts val="2232"/>
              </a:spcBef>
              <a:spcAft>
                <a:spcPts val="0"/>
              </a:spcAft>
              <a:buClrTx/>
              <a:buSzTx/>
              <a:buFont typeface="Arial" panose="020B0604020202020204" pitchFamily="34" charset="0"/>
              <a:buChar char="•"/>
              <a:tabLst/>
              <a:defRPr sz="1600" b="0" i="0">
                <a:latin typeface="Poppins" pitchFamily="2" charset="77"/>
                <a:cs typeface="Poppins" pitchFamily="2" charset="77"/>
              </a:defRPr>
            </a:lvl1pPr>
          </a:lstStyle>
          <a:p>
            <a:pPr>
              <a:lnSpc>
                <a:spcPts val="2660"/>
              </a:lnSpc>
              <a:spcBef>
                <a:spcPts val="2232"/>
              </a:spcBef>
            </a:pPr>
            <a:r>
              <a:rPr lang="en-US"/>
              <a:t>Bullet points to backup main point. Try not to go over two lines of text per bullet.</a:t>
            </a:r>
          </a:p>
          <a:p>
            <a:pPr marL="285750" marR="0" lvl="0" indent="-285750" algn="l" defTabSz="914400" rtl="0" eaLnBrk="1" fontAlgn="auto" latinLnBrk="0" hangingPunct="1">
              <a:lnSpc>
                <a:spcPts val="2660"/>
              </a:lnSpc>
              <a:spcBef>
                <a:spcPts val="2232"/>
              </a:spcBef>
              <a:spcAft>
                <a:spcPts val="0"/>
              </a:spcAft>
              <a:buClrTx/>
              <a:buSzTx/>
              <a:buFont typeface="Arial" panose="020B0604020202020204" pitchFamily="34" charset="0"/>
              <a:buChar char="•"/>
              <a:tabLst/>
              <a:defRPr/>
            </a:pPr>
            <a:r>
              <a:rPr lang="en-US"/>
              <a:t>Bullet points to backup main point. Try not to go over two lines of text per bullet.</a:t>
            </a:r>
          </a:p>
          <a:p>
            <a:pPr marL="285750" marR="0" lvl="0" indent="-285750" algn="l" defTabSz="914400" rtl="0" eaLnBrk="1" fontAlgn="auto" latinLnBrk="0" hangingPunct="1">
              <a:lnSpc>
                <a:spcPts val="2660"/>
              </a:lnSpc>
              <a:spcBef>
                <a:spcPts val="2232"/>
              </a:spcBef>
              <a:spcAft>
                <a:spcPts val="0"/>
              </a:spcAft>
              <a:buClrTx/>
              <a:buSzTx/>
              <a:buFont typeface="Arial" panose="020B0604020202020204" pitchFamily="34" charset="0"/>
              <a:buChar char="•"/>
              <a:tabLst/>
              <a:defRPr/>
            </a:pPr>
            <a:r>
              <a:rPr lang="en-US"/>
              <a:t>Bullet points to backup main point. Try not to go over two lines of text per bullet.</a:t>
            </a:r>
          </a:p>
          <a:p>
            <a:pPr>
              <a:lnSpc>
                <a:spcPts val="2660"/>
              </a:lnSpc>
              <a:spcBef>
                <a:spcPts val="2232"/>
              </a:spcBef>
            </a:pPr>
            <a:endParaRPr lang="en-US"/>
          </a:p>
          <a:p>
            <a:pPr>
              <a:lnSpc>
                <a:spcPts val="2660"/>
              </a:lnSpc>
              <a:spcBef>
                <a:spcPts val="2232"/>
              </a:spcBef>
            </a:pPr>
            <a:endParaRPr lang="en-US"/>
          </a:p>
          <a:p>
            <a:pPr lvl="0"/>
            <a:endParaRPr lang="en-US"/>
          </a:p>
        </p:txBody>
      </p:sp>
      <p:sp>
        <p:nvSpPr>
          <p:cNvPr id="10" name="Picture Placeholder 2">
            <a:extLst>
              <a:ext uri="{FF2B5EF4-FFF2-40B4-BE49-F238E27FC236}">
                <a16:creationId xmlns:a16="http://schemas.microsoft.com/office/drawing/2014/main" id="{597E5DAD-2851-994E-BD07-A185517C4FAF}"/>
              </a:ext>
            </a:extLst>
          </p:cNvPr>
          <p:cNvSpPr>
            <a:spLocks noGrp="1"/>
          </p:cNvSpPr>
          <p:nvPr>
            <p:ph type="pic" sz="quarter" idx="15" hasCustomPrompt="1"/>
          </p:nvPr>
        </p:nvSpPr>
        <p:spPr>
          <a:xfrm>
            <a:off x="1970518" y="2267033"/>
            <a:ext cx="831850" cy="833437"/>
          </a:xfrm>
          <a:prstGeom prst="rect">
            <a:avLst/>
          </a:prstGeom>
        </p:spPr>
        <p:txBody>
          <a:bodyPr>
            <a:noAutofit/>
          </a:bodyPr>
          <a:lstStyle>
            <a:lvl1pPr marL="0" indent="0">
              <a:buNone/>
              <a:defRPr sz="1100"/>
            </a:lvl1pPr>
          </a:lstStyle>
          <a:p>
            <a:r>
              <a:rPr lang="en-US"/>
              <a:t>Change Icon</a:t>
            </a:r>
          </a:p>
        </p:txBody>
      </p:sp>
      <p:pic>
        <p:nvPicPr>
          <p:cNvPr id="13" name="Picture 12">
            <a:extLst>
              <a:ext uri="{FF2B5EF4-FFF2-40B4-BE49-F238E27FC236}">
                <a16:creationId xmlns:a16="http://schemas.microsoft.com/office/drawing/2014/main" id="{9455DA1A-07CA-5D02-8DA6-E30F6951001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39653351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Boxes Blue Slide">
    <p:spTree>
      <p:nvGrpSpPr>
        <p:cNvPr id="1" name=""/>
        <p:cNvGrpSpPr/>
        <p:nvPr/>
      </p:nvGrpSpPr>
      <p:grpSpPr>
        <a:xfrm>
          <a:off x="0" y="0"/>
          <a:ext cx="0" cy="0"/>
          <a:chOff x="0" y="0"/>
          <a:chExt cx="0" cy="0"/>
        </a:xfrm>
      </p:grpSpPr>
      <p:sp>
        <p:nvSpPr>
          <p:cNvPr id="16" name="Text Placeholder 16">
            <a:extLst>
              <a:ext uri="{FF2B5EF4-FFF2-40B4-BE49-F238E27FC236}">
                <a16:creationId xmlns:a16="http://schemas.microsoft.com/office/drawing/2014/main" id="{EE22C34B-A21D-6E4A-9F38-55C165C3ED17}"/>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B224609A-29AF-904B-B56D-ADF3327C8D3F}"/>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13" name="Rounded Rectangle 12">
            <a:extLst>
              <a:ext uri="{FF2B5EF4-FFF2-40B4-BE49-F238E27FC236}">
                <a16:creationId xmlns:a16="http://schemas.microsoft.com/office/drawing/2014/main" id="{348C0366-1C3B-8B4C-8928-F6226D2EC4B9}"/>
              </a:ext>
            </a:extLst>
          </p:cNvPr>
          <p:cNvSpPr/>
          <p:nvPr/>
        </p:nvSpPr>
        <p:spPr>
          <a:xfrm>
            <a:off x="4524914" y="2013161"/>
            <a:ext cx="3132511" cy="3068031"/>
          </a:xfrm>
          <a:prstGeom prst="roundRect">
            <a:avLst>
              <a:gd name="adj" fmla="val 0"/>
            </a:avLst>
          </a:prstGeom>
          <a:solidFill>
            <a:schemeClr val="tx1"/>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solidFill>
                <a:schemeClr val="tx1"/>
              </a:solidFill>
            </a:endParaRPr>
          </a:p>
        </p:txBody>
      </p:sp>
      <p:sp>
        <p:nvSpPr>
          <p:cNvPr id="23" name="Text Placeholder 22">
            <a:extLst>
              <a:ext uri="{FF2B5EF4-FFF2-40B4-BE49-F238E27FC236}">
                <a16:creationId xmlns:a16="http://schemas.microsoft.com/office/drawing/2014/main" id="{4FA7F790-7499-D545-B25B-BD29D365C0C3}"/>
              </a:ext>
            </a:extLst>
          </p:cNvPr>
          <p:cNvSpPr>
            <a:spLocks noGrp="1"/>
          </p:cNvSpPr>
          <p:nvPr>
            <p:ph type="body" sz="quarter" idx="10" hasCustomPrompt="1"/>
          </p:nvPr>
        </p:nvSpPr>
        <p:spPr>
          <a:xfrm>
            <a:off x="4871600" y="3443426"/>
            <a:ext cx="2439133" cy="1202455"/>
          </a:xfrm>
          <a:prstGeom prst="rect">
            <a:avLst/>
          </a:prstGeom>
        </p:spPr>
        <p:txBody>
          <a:bodyPr>
            <a:noAutofit/>
          </a:bodyPr>
          <a:lstStyle>
            <a:lvl1pPr marL="0" indent="0" algn="ctr">
              <a:lnSpc>
                <a:spcPts val="2880"/>
              </a:lnSpc>
              <a:buNone/>
              <a:defRPr sz="2400" b="1" i="0">
                <a:solidFill>
                  <a:srgbClr val="FFFFFF"/>
                </a:solidFill>
                <a:latin typeface="Poppins SemiBold" pitchFamily="2" charset="77"/>
                <a:cs typeface="Poppins SemiBold" pitchFamily="2" charset="77"/>
              </a:defRPr>
            </a:lvl1pPr>
          </a:lstStyle>
          <a:p>
            <a:pPr lvl="0"/>
            <a:r>
              <a:rPr lang="en-US"/>
              <a:t>Balance Capital Allocation</a:t>
            </a:r>
          </a:p>
        </p:txBody>
      </p:sp>
      <p:sp>
        <p:nvSpPr>
          <p:cNvPr id="8" name="Rounded Rectangle 7">
            <a:extLst>
              <a:ext uri="{FF2B5EF4-FFF2-40B4-BE49-F238E27FC236}">
                <a16:creationId xmlns:a16="http://schemas.microsoft.com/office/drawing/2014/main" id="{CEC6DDD2-2DC9-0D4B-9CCB-CA300E9DAE7E}"/>
              </a:ext>
            </a:extLst>
          </p:cNvPr>
          <p:cNvSpPr/>
          <p:nvPr/>
        </p:nvSpPr>
        <p:spPr>
          <a:xfrm>
            <a:off x="753927" y="2013161"/>
            <a:ext cx="3132511" cy="3068031"/>
          </a:xfrm>
          <a:prstGeom prst="roundRect">
            <a:avLst>
              <a:gd name="adj" fmla="val 0"/>
            </a:avLst>
          </a:prstGeom>
          <a:solidFill>
            <a:schemeClr val="tx1"/>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pic>
        <p:nvPicPr>
          <p:cNvPr id="9" name="Picture 8">
            <a:extLst>
              <a:ext uri="{FF2B5EF4-FFF2-40B4-BE49-F238E27FC236}">
                <a16:creationId xmlns:a16="http://schemas.microsoft.com/office/drawing/2014/main" id="{62250980-6F73-DE4D-B09F-F03264223B6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14" name="Rounded Rectangle 13">
            <a:extLst>
              <a:ext uri="{FF2B5EF4-FFF2-40B4-BE49-F238E27FC236}">
                <a16:creationId xmlns:a16="http://schemas.microsoft.com/office/drawing/2014/main" id="{E16F4AF3-93C5-A043-86DC-2661F1052F88}"/>
              </a:ext>
            </a:extLst>
          </p:cNvPr>
          <p:cNvSpPr/>
          <p:nvPr/>
        </p:nvSpPr>
        <p:spPr>
          <a:xfrm>
            <a:off x="8295902" y="2013161"/>
            <a:ext cx="3132511" cy="3068031"/>
          </a:xfrm>
          <a:prstGeom prst="roundRect">
            <a:avLst>
              <a:gd name="adj" fmla="val 0"/>
            </a:avLst>
          </a:prstGeom>
          <a:solidFill>
            <a:schemeClr val="tx1"/>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24" name="Text Placeholder 22">
            <a:extLst>
              <a:ext uri="{FF2B5EF4-FFF2-40B4-BE49-F238E27FC236}">
                <a16:creationId xmlns:a16="http://schemas.microsoft.com/office/drawing/2014/main" id="{7D3C1093-CDBF-EA4E-9C17-B84F5580841B}"/>
              </a:ext>
            </a:extLst>
          </p:cNvPr>
          <p:cNvSpPr>
            <a:spLocks noGrp="1"/>
          </p:cNvSpPr>
          <p:nvPr>
            <p:ph type="body" sz="quarter" idx="11" hasCustomPrompt="1"/>
          </p:nvPr>
        </p:nvSpPr>
        <p:spPr>
          <a:xfrm>
            <a:off x="8642590" y="3443425"/>
            <a:ext cx="2439133" cy="1202455"/>
          </a:xfrm>
          <a:prstGeom prst="rect">
            <a:avLst/>
          </a:prstGeom>
        </p:spPr>
        <p:txBody>
          <a:bodyPr>
            <a:noAutofit/>
          </a:bodyPr>
          <a:lstStyle>
            <a:lvl1pPr marL="0" indent="0" algn="ctr">
              <a:lnSpc>
                <a:spcPts val="2880"/>
              </a:lnSpc>
              <a:buNone/>
              <a:defRPr sz="2400" b="1" i="0">
                <a:solidFill>
                  <a:srgbClr val="FFFFFF"/>
                </a:solidFill>
                <a:latin typeface="Poppins SemiBold" pitchFamily="2" charset="77"/>
                <a:cs typeface="Poppins SemiBold" pitchFamily="2" charset="77"/>
              </a:defRPr>
            </a:lvl1pPr>
          </a:lstStyle>
          <a:p>
            <a:pPr lvl="0"/>
            <a:r>
              <a:rPr lang="en-US"/>
              <a:t>Reduce the Cost of Ownership</a:t>
            </a:r>
          </a:p>
        </p:txBody>
      </p:sp>
      <p:sp>
        <p:nvSpPr>
          <p:cNvPr id="25" name="Text Placeholder 22">
            <a:extLst>
              <a:ext uri="{FF2B5EF4-FFF2-40B4-BE49-F238E27FC236}">
                <a16:creationId xmlns:a16="http://schemas.microsoft.com/office/drawing/2014/main" id="{518B9151-3FDF-C344-B6E0-110AE67375F4}"/>
              </a:ext>
            </a:extLst>
          </p:cNvPr>
          <p:cNvSpPr>
            <a:spLocks noGrp="1"/>
          </p:cNvSpPr>
          <p:nvPr>
            <p:ph type="body" sz="quarter" idx="12" hasCustomPrompt="1"/>
          </p:nvPr>
        </p:nvSpPr>
        <p:spPr>
          <a:xfrm>
            <a:off x="1111850" y="3443424"/>
            <a:ext cx="2439133" cy="1202455"/>
          </a:xfrm>
          <a:prstGeom prst="rect">
            <a:avLst/>
          </a:prstGeom>
        </p:spPr>
        <p:txBody>
          <a:bodyPr>
            <a:noAutofit/>
          </a:bodyPr>
          <a:lstStyle>
            <a:lvl1pPr marL="0" indent="0" algn="ctr">
              <a:lnSpc>
                <a:spcPct val="100000"/>
              </a:lnSpc>
              <a:buNone/>
              <a:defRPr sz="2400" b="1" i="0">
                <a:solidFill>
                  <a:srgbClr val="FFFFFF"/>
                </a:solidFill>
                <a:latin typeface="Poppins SemiBold" pitchFamily="2" charset="77"/>
                <a:cs typeface="Poppins SemiBold" pitchFamily="2" charset="77"/>
              </a:defRPr>
            </a:lvl1pPr>
          </a:lstStyle>
          <a:p>
            <a:pPr lvl="0"/>
            <a:r>
              <a:rPr lang="en-US"/>
              <a:t>Enhance Cashflow</a:t>
            </a:r>
          </a:p>
        </p:txBody>
      </p:sp>
      <p:sp>
        <p:nvSpPr>
          <p:cNvPr id="20" name="Picture Placeholder 2">
            <a:extLst>
              <a:ext uri="{FF2B5EF4-FFF2-40B4-BE49-F238E27FC236}">
                <a16:creationId xmlns:a16="http://schemas.microsoft.com/office/drawing/2014/main" id="{38EACFFA-DB9F-3941-9258-440A1FCC4946}"/>
              </a:ext>
            </a:extLst>
          </p:cNvPr>
          <p:cNvSpPr>
            <a:spLocks noGrp="1"/>
          </p:cNvSpPr>
          <p:nvPr>
            <p:ph type="pic" sz="quarter" idx="15" hasCustomPrompt="1"/>
          </p:nvPr>
        </p:nvSpPr>
        <p:spPr>
          <a:xfrm>
            <a:off x="1904257" y="2230737"/>
            <a:ext cx="831850" cy="833437"/>
          </a:xfrm>
          <a:prstGeom prst="rect">
            <a:avLst/>
          </a:prstGeom>
        </p:spPr>
        <p:txBody>
          <a:bodyPr>
            <a:noAutofit/>
          </a:bodyPr>
          <a:lstStyle>
            <a:lvl1pPr marL="0" indent="0">
              <a:buNone/>
              <a:defRPr sz="1100"/>
            </a:lvl1pPr>
          </a:lstStyle>
          <a:p>
            <a:r>
              <a:rPr lang="en-US"/>
              <a:t>Change Icon</a:t>
            </a:r>
          </a:p>
        </p:txBody>
      </p:sp>
      <p:sp>
        <p:nvSpPr>
          <p:cNvPr id="21" name="Picture Placeholder 2">
            <a:extLst>
              <a:ext uri="{FF2B5EF4-FFF2-40B4-BE49-F238E27FC236}">
                <a16:creationId xmlns:a16="http://schemas.microsoft.com/office/drawing/2014/main" id="{4B58871D-79F4-C046-BFA1-577676EC313E}"/>
              </a:ext>
            </a:extLst>
          </p:cNvPr>
          <p:cNvSpPr>
            <a:spLocks noGrp="1"/>
          </p:cNvSpPr>
          <p:nvPr>
            <p:ph type="pic" sz="quarter" idx="16" hasCustomPrompt="1"/>
          </p:nvPr>
        </p:nvSpPr>
        <p:spPr>
          <a:xfrm>
            <a:off x="5675241" y="2230737"/>
            <a:ext cx="831850" cy="833437"/>
          </a:xfrm>
          <a:prstGeom prst="rect">
            <a:avLst/>
          </a:prstGeom>
        </p:spPr>
        <p:txBody>
          <a:bodyPr>
            <a:noAutofit/>
          </a:bodyPr>
          <a:lstStyle>
            <a:lvl1pPr marL="0" indent="0">
              <a:buNone/>
              <a:defRPr sz="1100"/>
            </a:lvl1pPr>
          </a:lstStyle>
          <a:p>
            <a:r>
              <a:rPr lang="en-US"/>
              <a:t>Change Icon</a:t>
            </a:r>
          </a:p>
        </p:txBody>
      </p:sp>
      <p:sp>
        <p:nvSpPr>
          <p:cNvPr id="22" name="Picture Placeholder 2">
            <a:extLst>
              <a:ext uri="{FF2B5EF4-FFF2-40B4-BE49-F238E27FC236}">
                <a16:creationId xmlns:a16="http://schemas.microsoft.com/office/drawing/2014/main" id="{61DC3C88-4FD9-8348-9987-1FF8A8392213}"/>
              </a:ext>
            </a:extLst>
          </p:cNvPr>
          <p:cNvSpPr>
            <a:spLocks noGrp="1"/>
          </p:cNvSpPr>
          <p:nvPr>
            <p:ph type="pic" sz="quarter" idx="17" hasCustomPrompt="1"/>
          </p:nvPr>
        </p:nvSpPr>
        <p:spPr>
          <a:xfrm>
            <a:off x="9446231" y="2230737"/>
            <a:ext cx="831850" cy="833437"/>
          </a:xfrm>
          <a:prstGeom prst="rect">
            <a:avLst/>
          </a:prstGeom>
        </p:spPr>
        <p:txBody>
          <a:bodyPr>
            <a:noAutofit/>
          </a:bodyPr>
          <a:lstStyle>
            <a:lvl1pPr marL="0" indent="0">
              <a:buNone/>
              <a:defRPr sz="1100"/>
            </a:lvl1pPr>
          </a:lstStyle>
          <a:p>
            <a:r>
              <a:rPr lang="en-US"/>
              <a:t>Change Icon</a:t>
            </a:r>
          </a:p>
        </p:txBody>
      </p:sp>
      <p:pic>
        <p:nvPicPr>
          <p:cNvPr id="19" name="Picture 18">
            <a:extLst>
              <a:ext uri="{FF2B5EF4-FFF2-40B4-BE49-F238E27FC236}">
                <a16:creationId xmlns:a16="http://schemas.microsoft.com/office/drawing/2014/main" id="{E8E7D362-1B38-9CDD-ECF8-67F32634FC9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1462368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2 Boxes Blue Slide">
    <p:spTree>
      <p:nvGrpSpPr>
        <p:cNvPr id="1" name=""/>
        <p:cNvGrpSpPr/>
        <p:nvPr/>
      </p:nvGrpSpPr>
      <p:grpSpPr>
        <a:xfrm>
          <a:off x="0" y="0"/>
          <a:ext cx="0" cy="0"/>
          <a:chOff x="0" y="0"/>
          <a:chExt cx="0" cy="0"/>
        </a:xfrm>
      </p:grpSpPr>
      <p:sp>
        <p:nvSpPr>
          <p:cNvPr id="16" name="Text Placeholder 16">
            <a:extLst>
              <a:ext uri="{FF2B5EF4-FFF2-40B4-BE49-F238E27FC236}">
                <a16:creationId xmlns:a16="http://schemas.microsoft.com/office/drawing/2014/main" id="{EE22C34B-A21D-6E4A-9F38-55C165C3ED17}"/>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B224609A-29AF-904B-B56D-ADF3327C8D3F}"/>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13" name="Rounded Rectangle 12">
            <a:extLst>
              <a:ext uri="{FF2B5EF4-FFF2-40B4-BE49-F238E27FC236}">
                <a16:creationId xmlns:a16="http://schemas.microsoft.com/office/drawing/2014/main" id="{348C0366-1C3B-8B4C-8928-F6226D2EC4B9}"/>
              </a:ext>
            </a:extLst>
          </p:cNvPr>
          <p:cNvSpPr/>
          <p:nvPr/>
        </p:nvSpPr>
        <p:spPr>
          <a:xfrm>
            <a:off x="6426601" y="2013161"/>
            <a:ext cx="3132511" cy="3068031"/>
          </a:xfrm>
          <a:prstGeom prst="roundRect">
            <a:avLst>
              <a:gd name="adj" fmla="val 0"/>
            </a:avLst>
          </a:prstGeom>
          <a:solidFill>
            <a:schemeClr val="tx1"/>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23" name="Text Placeholder 22">
            <a:extLst>
              <a:ext uri="{FF2B5EF4-FFF2-40B4-BE49-F238E27FC236}">
                <a16:creationId xmlns:a16="http://schemas.microsoft.com/office/drawing/2014/main" id="{4FA7F790-7499-D545-B25B-BD29D365C0C3}"/>
              </a:ext>
            </a:extLst>
          </p:cNvPr>
          <p:cNvSpPr>
            <a:spLocks noGrp="1"/>
          </p:cNvSpPr>
          <p:nvPr>
            <p:ph type="body" sz="quarter" idx="10" hasCustomPrompt="1"/>
          </p:nvPr>
        </p:nvSpPr>
        <p:spPr>
          <a:xfrm>
            <a:off x="6773287" y="3443426"/>
            <a:ext cx="2439133" cy="1202455"/>
          </a:xfrm>
          <a:prstGeom prst="rect">
            <a:avLst/>
          </a:prstGeom>
        </p:spPr>
        <p:txBody>
          <a:bodyPr>
            <a:noAutofit/>
          </a:bodyPr>
          <a:lstStyle>
            <a:lvl1pPr marL="0" indent="0" algn="ctr">
              <a:lnSpc>
                <a:spcPts val="2880"/>
              </a:lnSpc>
              <a:buNone/>
              <a:defRPr sz="2400" b="1" i="0">
                <a:solidFill>
                  <a:srgbClr val="FFFFFF"/>
                </a:solidFill>
                <a:latin typeface="Poppins SemiBold" pitchFamily="2" charset="77"/>
                <a:cs typeface="Poppins SemiBold" pitchFamily="2" charset="77"/>
              </a:defRPr>
            </a:lvl1pPr>
          </a:lstStyle>
          <a:p>
            <a:pPr lvl="0"/>
            <a:r>
              <a:rPr lang="en-US"/>
              <a:t>Balance Capital Allocation</a:t>
            </a:r>
          </a:p>
        </p:txBody>
      </p:sp>
      <p:sp>
        <p:nvSpPr>
          <p:cNvPr id="8" name="Rounded Rectangle 7">
            <a:extLst>
              <a:ext uri="{FF2B5EF4-FFF2-40B4-BE49-F238E27FC236}">
                <a16:creationId xmlns:a16="http://schemas.microsoft.com/office/drawing/2014/main" id="{CEC6DDD2-2DC9-0D4B-9CCB-CA300E9DAE7E}"/>
              </a:ext>
            </a:extLst>
          </p:cNvPr>
          <p:cNvSpPr/>
          <p:nvPr/>
        </p:nvSpPr>
        <p:spPr>
          <a:xfrm>
            <a:off x="2655614" y="2013161"/>
            <a:ext cx="3132511" cy="3068031"/>
          </a:xfrm>
          <a:prstGeom prst="roundRect">
            <a:avLst>
              <a:gd name="adj" fmla="val 0"/>
            </a:avLst>
          </a:prstGeom>
          <a:solidFill>
            <a:schemeClr val="tx1"/>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pic>
        <p:nvPicPr>
          <p:cNvPr id="9" name="Picture 8">
            <a:extLst>
              <a:ext uri="{FF2B5EF4-FFF2-40B4-BE49-F238E27FC236}">
                <a16:creationId xmlns:a16="http://schemas.microsoft.com/office/drawing/2014/main" id="{62250980-6F73-DE4D-B09F-F03264223B6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25" name="Text Placeholder 22">
            <a:extLst>
              <a:ext uri="{FF2B5EF4-FFF2-40B4-BE49-F238E27FC236}">
                <a16:creationId xmlns:a16="http://schemas.microsoft.com/office/drawing/2014/main" id="{518B9151-3FDF-C344-B6E0-110AE67375F4}"/>
              </a:ext>
            </a:extLst>
          </p:cNvPr>
          <p:cNvSpPr>
            <a:spLocks noGrp="1"/>
          </p:cNvSpPr>
          <p:nvPr>
            <p:ph type="body" sz="quarter" idx="12" hasCustomPrompt="1"/>
          </p:nvPr>
        </p:nvSpPr>
        <p:spPr>
          <a:xfrm>
            <a:off x="3019336" y="3443426"/>
            <a:ext cx="2439133" cy="1202455"/>
          </a:xfrm>
          <a:prstGeom prst="rect">
            <a:avLst/>
          </a:prstGeom>
        </p:spPr>
        <p:txBody>
          <a:bodyPr>
            <a:noAutofit/>
          </a:bodyPr>
          <a:lstStyle>
            <a:lvl1pPr marL="0" indent="0" algn="ctr">
              <a:lnSpc>
                <a:spcPct val="100000"/>
              </a:lnSpc>
              <a:buNone/>
              <a:defRPr sz="2400" b="1" i="0">
                <a:solidFill>
                  <a:srgbClr val="FFFFFF"/>
                </a:solidFill>
                <a:latin typeface="Poppins SemiBold" pitchFamily="2" charset="77"/>
                <a:cs typeface="Poppins SemiBold" pitchFamily="2" charset="77"/>
              </a:defRPr>
            </a:lvl1pPr>
          </a:lstStyle>
          <a:p>
            <a:pPr lvl="0"/>
            <a:r>
              <a:rPr lang="en-US"/>
              <a:t>Enhance Cashflow</a:t>
            </a:r>
          </a:p>
        </p:txBody>
      </p:sp>
      <p:sp>
        <p:nvSpPr>
          <p:cNvPr id="11" name="Picture Placeholder 2">
            <a:extLst>
              <a:ext uri="{FF2B5EF4-FFF2-40B4-BE49-F238E27FC236}">
                <a16:creationId xmlns:a16="http://schemas.microsoft.com/office/drawing/2014/main" id="{C4E314AE-897C-5D4C-B09E-057355AC3710}"/>
              </a:ext>
            </a:extLst>
          </p:cNvPr>
          <p:cNvSpPr>
            <a:spLocks noGrp="1"/>
          </p:cNvSpPr>
          <p:nvPr>
            <p:ph type="pic" sz="quarter" idx="15" hasCustomPrompt="1"/>
          </p:nvPr>
        </p:nvSpPr>
        <p:spPr>
          <a:xfrm>
            <a:off x="3822977" y="2271114"/>
            <a:ext cx="831850" cy="833437"/>
          </a:xfrm>
          <a:prstGeom prst="rect">
            <a:avLst/>
          </a:prstGeom>
        </p:spPr>
        <p:txBody>
          <a:bodyPr>
            <a:noAutofit/>
          </a:bodyPr>
          <a:lstStyle>
            <a:lvl1pPr marL="0" indent="0">
              <a:buNone/>
              <a:defRPr sz="1100"/>
            </a:lvl1pPr>
          </a:lstStyle>
          <a:p>
            <a:r>
              <a:rPr lang="en-US"/>
              <a:t>Change Icon</a:t>
            </a:r>
          </a:p>
        </p:txBody>
      </p:sp>
      <p:sp>
        <p:nvSpPr>
          <p:cNvPr id="12" name="Picture Placeholder 2">
            <a:extLst>
              <a:ext uri="{FF2B5EF4-FFF2-40B4-BE49-F238E27FC236}">
                <a16:creationId xmlns:a16="http://schemas.microsoft.com/office/drawing/2014/main" id="{1822D3DF-8DA0-594B-800D-38FC55EE9C2B}"/>
              </a:ext>
            </a:extLst>
          </p:cNvPr>
          <p:cNvSpPr>
            <a:spLocks noGrp="1"/>
          </p:cNvSpPr>
          <p:nvPr>
            <p:ph type="pic" sz="quarter" idx="16" hasCustomPrompt="1"/>
          </p:nvPr>
        </p:nvSpPr>
        <p:spPr>
          <a:xfrm>
            <a:off x="7576928" y="2271114"/>
            <a:ext cx="831850" cy="833437"/>
          </a:xfrm>
          <a:prstGeom prst="rect">
            <a:avLst/>
          </a:prstGeom>
        </p:spPr>
        <p:txBody>
          <a:bodyPr>
            <a:noAutofit/>
          </a:bodyPr>
          <a:lstStyle>
            <a:lvl1pPr marL="0" indent="0">
              <a:buNone/>
              <a:defRPr sz="1100"/>
            </a:lvl1pPr>
          </a:lstStyle>
          <a:p>
            <a:r>
              <a:rPr lang="en-US"/>
              <a:t>Change Icon</a:t>
            </a:r>
          </a:p>
        </p:txBody>
      </p:sp>
      <p:pic>
        <p:nvPicPr>
          <p:cNvPr id="18" name="Picture 17">
            <a:extLst>
              <a:ext uri="{FF2B5EF4-FFF2-40B4-BE49-F238E27FC236}">
                <a16:creationId xmlns:a16="http://schemas.microsoft.com/office/drawing/2014/main" id="{A79AC6E6-51CE-4E4B-68B3-F495AF27B1E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287709594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 Box Blue with Text Slide">
    <p:spTree>
      <p:nvGrpSpPr>
        <p:cNvPr id="1" name=""/>
        <p:cNvGrpSpPr/>
        <p:nvPr/>
      </p:nvGrpSpPr>
      <p:grpSpPr>
        <a:xfrm>
          <a:off x="0" y="0"/>
          <a:ext cx="0" cy="0"/>
          <a:chOff x="0" y="0"/>
          <a:chExt cx="0" cy="0"/>
        </a:xfrm>
      </p:grpSpPr>
      <p:sp>
        <p:nvSpPr>
          <p:cNvPr id="16" name="Text Placeholder 16">
            <a:extLst>
              <a:ext uri="{FF2B5EF4-FFF2-40B4-BE49-F238E27FC236}">
                <a16:creationId xmlns:a16="http://schemas.microsoft.com/office/drawing/2014/main" id="{EE22C34B-A21D-6E4A-9F38-55C165C3ED17}"/>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B224609A-29AF-904B-B56D-ADF3327C8D3F}"/>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8" name="Rounded Rectangle 7">
            <a:extLst>
              <a:ext uri="{FF2B5EF4-FFF2-40B4-BE49-F238E27FC236}">
                <a16:creationId xmlns:a16="http://schemas.microsoft.com/office/drawing/2014/main" id="{CEC6DDD2-2DC9-0D4B-9CCB-CA300E9DAE7E}"/>
              </a:ext>
            </a:extLst>
          </p:cNvPr>
          <p:cNvSpPr/>
          <p:nvPr/>
        </p:nvSpPr>
        <p:spPr>
          <a:xfrm>
            <a:off x="820188" y="2013161"/>
            <a:ext cx="3132511" cy="3068031"/>
          </a:xfrm>
          <a:prstGeom prst="roundRect">
            <a:avLst>
              <a:gd name="adj" fmla="val 0"/>
            </a:avLst>
          </a:prstGeom>
          <a:solidFill>
            <a:schemeClr val="tx1"/>
          </a:solidFill>
          <a:ln>
            <a:noFill/>
          </a:ln>
          <a:effectLst>
            <a:outerShdw blurRad="356085" sx="98933" sy="98933" algn="ctr" rotWithShape="0">
              <a:schemeClr val="tx1">
                <a:alpha val="75000"/>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pic>
        <p:nvPicPr>
          <p:cNvPr id="9" name="Picture 8">
            <a:extLst>
              <a:ext uri="{FF2B5EF4-FFF2-40B4-BE49-F238E27FC236}">
                <a16:creationId xmlns:a16="http://schemas.microsoft.com/office/drawing/2014/main" id="{62250980-6F73-DE4D-B09F-F03264223B6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25" name="Text Placeholder 22">
            <a:extLst>
              <a:ext uri="{FF2B5EF4-FFF2-40B4-BE49-F238E27FC236}">
                <a16:creationId xmlns:a16="http://schemas.microsoft.com/office/drawing/2014/main" id="{518B9151-3FDF-C344-B6E0-110AE67375F4}"/>
              </a:ext>
            </a:extLst>
          </p:cNvPr>
          <p:cNvSpPr>
            <a:spLocks noGrp="1"/>
          </p:cNvSpPr>
          <p:nvPr>
            <p:ph type="body" sz="quarter" idx="12" hasCustomPrompt="1"/>
          </p:nvPr>
        </p:nvSpPr>
        <p:spPr>
          <a:xfrm>
            <a:off x="1180128" y="3442252"/>
            <a:ext cx="2439133" cy="1202455"/>
          </a:xfrm>
          <a:prstGeom prst="rect">
            <a:avLst/>
          </a:prstGeom>
        </p:spPr>
        <p:txBody>
          <a:bodyPr>
            <a:noAutofit/>
          </a:bodyPr>
          <a:lstStyle>
            <a:lvl1pPr marL="0" indent="0" algn="ctr">
              <a:lnSpc>
                <a:spcPct val="100000"/>
              </a:lnSpc>
              <a:buNone/>
              <a:defRPr sz="2400" b="1" i="0">
                <a:solidFill>
                  <a:srgbClr val="FFFFFF"/>
                </a:solidFill>
                <a:latin typeface="Poppins SemiBold" pitchFamily="2" charset="77"/>
                <a:cs typeface="Poppins SemiBold" pitchFamily="2" charset="77"/>
              </a:defRPr>
            </a:lvl1pPr>
          </a:lstStyle>
          <a:p>
            <a:pPr lvl="0"/>
            <a:r>
              <a:rPr lang="en-US"/>
              <a:t>Enhance Cashflow</a:t>
            </a:r>
          </a:p>
        </p:txBody>
      </p:sp>
      <p:sp>
        <p:nvSpPr>
          <p:cNvPr id="12" name="Text Placeholder 19">
            <a:extLst>
              <a:ext uri="{FF2B5EF4-FFF2-40B4-BE49-F238E27FC236}">
                <a16:creationId xmlns:a16="http://schemas.microsoft.com/office/drawing/2014/main" id="{FF54B750-30FE-5D47-8E32-2935DADF6DA8}"/>
              </a:ext>
            </a:extLst>
          </p:cNvPr>
          <p:cNvSpPr>
            <a:spLocks noGrp="1"/>
          </p:cNvSpPr>
          <p:nvPr>
            <p:ph type="body" sz="quarter" idx="11" hasCustomPrompt="1"/>
          </p:nvPr>
        </p:nvSpPr>
        <p:spPr>
          <a:xfrm>
            <a:off x="4488328" y="1874011"/>
            <a:ext cx="7219968" cy="783929"/>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1" i="0">
                <a:latin typeface="Poppins SemiBold" pitchFamily="2" charset="77"/>
                <a:cs typeface="Poppins SemiBold" pitchFamily="2" charset="77"/>
              </a:defRPr>
            </a:lvl1pPr>
          </a:lstStyle>
          <a:p>
            <a:pPr>
              <a:lnSpc>
                <a:spcPts val="2660"/>
              </a:lnSpc>
              <a:spcBef>
                <a:spcPts val="2232"/>
              </a:spcBef>
            </a:pPr>
            <a:r>
              <a:rPr lang="en-US"/>
              <a:t>Main Point with a mid-size sentence about how the quote connects with the work you did as a company and team.</a:t>
            </a:r>
          </a:p>
          <a:p>
            <a:pPr lvl="0"/>
            <a:endParaRPr lang="en-US"/>
          </a:p>
        </p:txBody>
      </p:sp>
      <p:sp>
        <p:nvSpPr>
          <p:cNvPr id="14" name="Text Placeholder 19">
            <a:extLst>
              <a:ext uri="{FF2B5EF4-FFF2-40B4-BE49-F238E27FC236}">
                <a16:creationId xmlns:a16="http://schemas.microsoft.com/office/drawing/2014/main" id="{D8893527-5BFB-214B-A284-6A4BC3671F4E}"/>
              </a:ext>
            </a:extLst>
          </p:cNvPr>
          <p:cNvSpPr>
            <a:spLocks noGrp="1"/>
          </p:cNvSpPr>
          <p:nvPr>
            <p:ph type="body" sz="quarter" idx="17" hasCustomPrompt="1"/>
          </p:nvPr>
        </p:nvSpPr>
        <p:spPr>
          <a:xfrm>
            <a:off x="4488328" y="2949090"/>
            <a:ext cx="7219968" cy="2770510"/>
          </a:xfrm>
          <a:prstGeom prst="rect">
            <a:avLst/>
          </a:prstGeom>
        </p:spPr>
        <p:txBody>
          <a:bodyPr>
            <a:noAutofit/>
          </a:bodyPr>
          <a:lstStyle>
            <a:lvl1pPr marL="285750" marR="0" indent="-285750" algn="l" defTabSz="914400" rtl="0" eaLnBrk="1" fontAlgn="auto" latinLnBrk="0" hangingPunct="1">
              <a:lnSpc>
                <a:spcPct val="100000"/>
              </a:lnSpc>
              <a:spcBef>
                <a:spcPts val="2232"/>
              </a:spcBef>
              <a:spcAft>
                <a:spcPts val="0"/>
              </a:spcAft>
              <a:buClrTx/>
              <a:buSzTx/>
              <a:buFont typeface="Arial" panose="020B0604020202020204" pitchFamily="34" charset="0"/>
              <a:buChar char="•"/>
              <a:tabLst/>
              <a:defRPr sz="1600" b="0" i="0">
                <a:latin typeface="Poppins" pitchFamily="2" charset="77"/>
                <a:cs typeface="Poppins" pitchFamily="2" charset="77"/>
              </a:defRPr>
            </a:lvl1pPr>
          </a:lstStyle>
          <a:p>
            <a:pPr>
              <a:lnSpc>
                <a:spcPts val="2660"/>
              </a:lnSpc>
              <a:spcBef>
                <a:spcPts val="2232"/>
              </a:spcBef>
            </a:pPr>
            <a:r>
              <a:rPr lang="en-US"/>
              <a:t>Bullet points to backup main point. Try not to go over two lines of text per bullet.</a:t>
            </a:r>
          </a:p>
          <a:p>
            <a:pPr marL="285750" marR="0" lvl="0" indent="-285750" algn="l" defTabSz="914400" rtl="0" eaLnBrk="1" fontAlgn="auto" latinLnBrk="0" hangingPunct="1">
              <a:lnSpc>
                <a:spcPts val="2660"/>
              </a:lnSpc>
              <a:spcBef>
                <a:spcPts val="2232"/>
              </a:spcBef>
              <a:spcAft>
                <a:spcPts val="0"/>
              </a:spcAft>
              <a:buClrTx/>
              <a:buSzTx/>
              <a:buFont typeface="Arial" panose="020B0604020202020204" pitchFamily="34" charset="0"/>
              <a:buChar char="•"/>
              <a:tabLst/>
              <a:defRPr/>
            </a:pPr>
            <a:r>
              <a:rPr lang="en-US"/>
              <a:t>Bullet points to backup main point. Try not to go over two lines of text per bullet.</a:t>
            </a:r>
          </a:p>
          <a:p>
            <a:pPr marL="285750" marR="0" lvl="0" indent="-285750" algn="l" defTabSz="914400" rtl="0" eaLnBrk="1" fontAlgn="auto" latinLnBrk="0" hangingPunct="1">
              <a:lnSpc>
                <a:spcPts val="2660"/>
              </a:lnSpc>
              <a:spcBef>
                <a:spcPts val="2232"/>
              </a:spcBef>
              <a:spcAft>
                <a:spcPts val="0"/>
              </a:spcAft>
              <a:buClrTx/>
              <a:buSzTx/>
              <a:buFont typeface="Arial" panose="020B0604020202020204" pitchFamily="34" charset="0"/>
              <a:buChar char="•"/>
              <a:tabLst/>
              <a:defRPr/>
            </a:pPr>
            <a:r>
              <a:rPr lang="en-US"/>
              <a:t>Bullet points to backup main point. Try not to go over two lines of text per bullet.</a:t>
            </a:r>
          </a:p>
          <a:p>
            <a:pPr>
              <a:lnSpc>
                <a:spcPts val="2660"/>
              </a:lnSpc>
              <a:spcBef>
                <a:spcPts val="2232"/>
              </a:spcBef>
            </a:pPr>
            <a:endParaRPr lang="en-US"/>
          </a:p>
          <a:p>
            <a:pPr>
              <a:lnSpc>
                <a:spcPts val="2660"/>
              </a:lnSpc>
              <a:spcBef>
                <a:spcPts val="2232"/>
              </a:spcBef>
            </a:pPr>
            <a:endParaRPr lang="en-US"/>
          </a:p>
          <a:p>
            <a:pPr lvl="0"/>
            <a:endParaRPr lang="en-US"/>
          </a:p>
        </p:txBody>
      </p:sp>
      <p:sp>
        <p:nvSpPr>
          <p:cNvPr id="10" name="Picture Placeholder 2">
            <a:extLst>
              <a:ext uri="{FF2B5EF4-FFF2-40B4-BE49-F238E27FC236}">
                <a16:creationId xmlns:a16="http://schemas.microsoft.com/office/drawing/2014/main" id="{A4AF4A46-03B5-BC41-8349-5C5A54B4F9F9}"/>
              </a:ext>
            </a:extLst>
          </p:cNvPr>
          <p:cNvSpPr>
            <a:spLocks noGrp="1"/>
          </p:cNvSpPr>
          <p:nvPr>
            <p:ph type="pic" sz="quarter" idx="15" hasCustomPrompt="1"/>
          </p:nvPr>
        </p:nvSpPr>
        <p:spPr>
          <a:xfrm>
            <a:off x="1983769" y="2267033"/>
            <a:ext cx="831850" cy="833437"/>
          </a:xfrm>
          <a:prstGeom prst="rect">
            <a:avLst/>
          </a:prstGeom>
        </p:spPr>
        <p:txBody>
          <a:bodyPr>
            <a:noAutofit/>
          </a:bodyPr>
          <a:lstStyle>
            <a:lvl1pPr marL="0" indent="0">
              <a:buNone/>
              <a:defRPr sz="1100"/>
            </a:lvl1pPr>
          </a:lstStyle>
          <a:p>
            <a:r>
              <a:rPr lang="en-US"/>
              <a:t>Change Icon</a:t>
            </a:r>
          </a:p>
        </p:txBody>
      </p:sp>
      <p:pic>
        <p:nvPicPr>
          <p:cNvPr id="13" name="Picture 12">
            <a:extLst>
              <a:ext uri="{FF2B5EF4-FFF2-40B4-BE49-F238E27FC236}">
                <a16:creationId xmlns:a16="http://schemas.microsoft.com/office/drawing/2014/main" id="{D56511A1-2A09-CFBD-CEF2-EE41F41A61C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326952739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ection Header Left Photo">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AEB335F4-55E4-7DE2-2AFA-0F1076B2C656}"/>
              </a:ext>
            </a:extLst>
          </p:cNvPr>
          <p:cNvGrpSpPr/>
          <p:nvPr userDrawn="1"/>
        </p:nvGrpSpPr>
        <p:grpSpPr>
          <a:xfrm>
            <a:off x="-38918" y="582061"/>
            <a:ext cx="3104627" cy="3874760"/>
            <a:chOff x="481579" y="906155"/>
            <a:chExt cx="3104627" cy="3874760"/>
          </a:xfrm>
        </p:grpSpPr>
        <p:sp>
          <p:nvSpPr>
            <p:cNvPr id="43" name="TextBox 42">
              <a:extLst>
                <a:ext uri="{FF2B5EF4-FFF2-40B4-BE49-F238E27FC236}">
                  <a16:creationId xmlns:a16="http://schemas.microsoft.com/office/drawing/2014/main" id="{AD128003-E90D-1777-C876-F785584A676A}"/>
                </a:ext>
              </a:extLst>
            </p:cNvPr>
            <p:cNvSpPr txBox="1"/>
            <p:nvPr userDrawn="1"/>
          </p:nvSpPr>
          <p:spPr>
            <a:xfrm>
              <a:off x="596781" y="441158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4" name="TextBox 43">
              <a:extLst>
                <a:ext uri="{FF2B5EF4-FFF2-40B4-BE49-F238E27FC236}">
                  <a16:creationId xmlns:a16="http://schemas.microsoft.com/office/drawing/2014/main" id="{F3C6E31C-DB1F-0E5A-02FE-F0B0A3484691}"/>
                </a:ext>
              </a:extLst>
            </p:cNvPr>
            <p:cNvSpPr txBox="1"/>
            <p:nvPr userDrawn="1"/>
          </p:nvSpPr>
          <p:spPr>
            <a:xfrm>
              <a:off x="481579" y="414193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45" name="TextBox 44">
              <a:extLst>
                <a:ext uri="{FF2B5EF4-FFF2-40B4-BE49-F238E27FC236}">
                  <a16:creationId xmlns:a16="http://schemas.microsoft.com/office/drawing/2014/main" id="{D4FDDC3B-BBAB-72EC-C935-B86D2624A974}"/>
                </a:ext>
              </a:extLst>
            </p:cNvPr>
            <p:cNvSpPr txBox="1"/>
            <p:nvPr userDrawn="1"/>
          </p:nvSpPr>
          <p:spPr>
            <a:xfrm>
              <a:off x="596781" y="387228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6" name="TextBox 45">
              <a:extLst>
                <a:ext uri="{FF2B5EF4-FFF2-40B4-BE49-F238E27FC236}">
                  <a16:creationId xmlns:a16="http://schemas.microsoft.com/office/drawing/2014/main" id="{CAF1A625-D9FC-F93B-6D83-86E2761FA9F7}"/>
                </a:ext>
              </a:extLst>
            </p:cNvPr>
            <p:cNvSpPr txBox="1"/>
            <p:nvPr userDrawn="1"/>
          </p:nvSpPr>
          <p:spPr>
            <a:xfrm>
              <a:off x="481579" y="360263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47" name="TextBox 46">
              <a:extLst>
                <a:ext uri="{FF2B5EF4-FFF2-40B4-BE49-F238E27FC236}">
                  <a16:creationId xmlns:a16="http://schemas.microsoft.com/office/drawing/2014/main" id="{F005BEE1-28C1-6317-C22F-1303F0CEEED0}"/>
                </a:ext>
              </a:extLst>
            </p:cNvPr>
            <p:cNvSpPr txBox="1"/>
            <p:nvPr userDrawn="1"/>
          </p:nvSpPr>
          <p:spPr>
            <a:xfrm>
              <a:off x="596781" y="3332987"/>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8" name="TextBox 47">
              <a:extLst>
                <a:ext uri="{FF2B5EF4-FFF2-40B4-BE49-F238E27FC236}">
                  <a16:creationId xmlns:a16="http://schemas.microsoft.com/office/drawing/2014/main" id="{854DE8D4-6FF9-667B-C001-7AFAF7321DA3}"/>
                </a:ext>
              </a:extLst>
            </p:cNvPr>
            <p:cNvSpPr txBox="1"/>
            <p:nvPr userDrawn="1"/>
          </p:nvSpPr>
          <p:spPr>
            <a:xfrm>
              <a:off x="481579" y="3063339"/>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49" name="TextBox 48">
              <a:extLst>
                <a:ext uri="{FF2B5EF4-FFF2-40B4-BE49-F238E27FC236}">
                  <a16:creationId xmlns:a16="http://schemas.microsoft.com/office/drawing/2014/main" id="{B84F1A98-ED2F-DCC7-BEC9-0D93EF488ADC}"/>
                </a:ext>
              </a:extLst>
            </p:cNvPr>
            <p:cNvSpPr txBox="1"/>
            <p:nvPr userDrawn="1"/>
          </p:nvSpPr>
          <p:spPr>
            <a:xfrm>
              <a:off x="596781" y="279369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50" name="TextBox 49">
              <a:extLst>
                <a:ext uri="{FF2B5EF4-FFF2-40B4-BE49-F238E27FC236}">
                  <a16:creationId xmlns:a16="http://schemas.microsoft.com/office/drawing/2014/main" id="{91BBC0A1-3915-76B7-5224-68344F82E0D2}"/>
                </a:ext>
              </a:extLst>
            </p:cNvPr>
            <p:cNvSpPr txBox="1"/>
            <p:nvPr userDrawn="1"/>
          </p:nvSpPr>
          <p:spPr>
            <a:xfrm>
              <a:off x="481579" y="252404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51" name="TextBox 50">
              <a:extLst>
                <a:ext uri="{FF2B5EF4-FFF2-40B4-BE49-F238E27FC236}">
                  <a16:creationId xmlns:a16="http://schemas.microsoft.com/office/drawing/2014/main" id="{49A4E03E-1515-1B1C-DF31-39BF92214E8F}"/>
                </a:ext>
              </a:extLst>
            </p:cNvPr>
            <p:cNvSpPr txBox="1"/>
            <p:nvPr userDrawn="1"/>
          </p:nvSpPr>
          <p:spPr>
            <a:xfrm>
              <a:off x="596781" y="225439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52" name="TextBox 51">
              <a:extLst>
                <a:ext uri="{FF2B5EF4-FFF2-40B4-BE49-F238E27FC236}">
                  <a16:creationId xmlns:a16="http://schemas.microsoft.com/office/drawing/2014/main" id="{392154C0-4C9E-A846-C708-82AD998F14F3}"/>
                </a:ext>
              </a:extLst>
            </p:cNvPr>
            <p:cNvSpPr txBox="1"/>
            <p:nvPr userDrawn="1"/>
          </p:nvSpPr>
          <p:spPr>
            <a:xfrm>
              <a:off x="481579" y="1984747"/>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53" name="TextBox 52">
              <a:extLst>
                <a:ext uri="{FF2B5EF4-FFF2-40B4-BE49-F238E27FC236}">
                  <a16:creationId xmlns:a16="http://schemas.microsoft.com/office/drawing/2014/main" id="{A7D40696-4289-609F-3EE0-A02EE5728CBF}"/>
                </a:ext>
              </a:extLst>
            </p:cNvPr>
            <p:cNvSpPr txBox="1"/>
            <p:nvPr userDrawn="1"/>
          </p:nvSpPr>
          <p:spPr>
            <a:xfrm>
              <a:off x="596781" y="1715099"/>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54" name="TextBox 53">
              <a:extLst>
                <a:ext uri="{FF2B5EF4-FFF2-40B4-BE49-F238E27FC236}">
                  <a16:creationId xmlns:a16="http://schemas.microsoft.com/office/drawing/2014/main" id="{8EC813AB-ACF3-7A7D-FA85-3233C18B450D}"/>
                </a:ext>
              </a:extLst>
            </p:cNvPr>
            <p:cNvSpPr txBox="1"/>
            <p:nvPr userDrawn="1"/>
          </p:nvSpPr>
          <p:spPr>
            <a:xfrm>
              <a:off x="481579" y="144545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55" name="TextBox 54">
              <a:extLst>
                <a:ext uri="{FF2B5EF4-FFF2-40B4-BE49-F238E27FC236}">
                  <a16:creationId xmlns:a16="http://schemas.microsoft.com/office/drawing/2014/main" id="{DFD7ECD2-E377-F60B-4971-FA7619CF02A2}"/>
                </a:ext>
              </a:extLst>
            </p:cNvPr>
            <p:cNvSpPr txBox="1"/>
            <p:nvPr userDrawn="1"/>
          </p:nvSpPr>
          <p:spPr>
            <a:xfrm>
              <a:off x="596781" y="117580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56" name="TextBox 55">
              <a:extLst>
                <a:ext uri="{FF2B5EF4-FFF2-40B4-BE49-F238E27FC236}">
                  <a16:creationId xmlns:a16="http://schemas.microsoft.com/office/drawing/2014/main" id="{95A7F60F-B338-71D6-F606-F6651360EF5E}"/>
                </a:ext>
              </a:extLst>
            </p:cNvPr>
            <p:cNvSpPr txBox="1"/>
            <p:nvPr userDrawn="1"/>
          </p:nvSpPr>
          <p:spPr>
            <a:xfrm>
              <a:off x="481579" y="90615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grpSp>
      <p:sp>
        <p:nvSpPr>
          <p:cNvPr id="11" name="Text Placeholder 16">
            <a:extLst>
              <a:ext uri="{FF2B5EF4-FFF2-40B4-BE49-F238E27FC236}">
                <a16:creationId xmlns:a16="http://schemas.microsoft.com/office/drawing/2014/main" id="{FFD26A4F-FE2F-2A46-888B-282460F8090C}"/>
              </a:ext>
            </a:extLst>
          </p:cNvPr>
          <p:cNvSpPr>
            <a:spLocks noGrp="1"/>
          </p:cNvSpPr>
          <p:nvPr>
            <p:ph type="body" sz="quarter" idx="13" hasCustomPrompt="1"/>
          </p:nvPr>
        </p:nvSpPr>
        <p:spPr>
          <a:xfrm>
            <a:off x="6099384" y="838710"/>
            <a:ext cx="5670592" cy="552295"/>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7" name="Text Placeholder 29">
            <a:extLst>
              <a:ext uri="{FF2B5EF4-FFF2-40B4-BE49-F238E27FC236}">
                <a16:creationId xmlns:a16="http://schemas.microsoft.com/office/drawing/2014/main" id="{08C3BC53-F581-F24C-BC75-CA388CF56EA0}"/>
              </a:ext>
            </a:extLst>
          </p:cNvPr>
          <p:cNvSpPr>
            <a:spLocks noGrp="1"/>
          </p:cNvSpPr>
          <p:nvPr>
            <p:ph type="body" sz="quarter" idx="14" hasCustomPrompt="1"/>
          </p:nvPr>
        </p:nvSpPr>
        <p:spPr>
          <a:xfrm>
            <a:off x="6099384" y="517387"/>
            <a:ext cx="5384542"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9" name="Text Placeholder 19">
            <a:extLst>
              <a:ext uri="{FF2B5EF4-FFF2-40B4-BE49-F238E27FC236}">
                <a16:creationId xmlns:a16="http://schemas.microsoft.com/office/drawing/2014/main" id="{4A53ACF2-2D6F-894A-B61F-7FC3DBFDFD75}"/>
              </a:ext>
            </a:extLst>
          </p:cNvPr>
          <p:cNvSpPr>
            <a:spLocks noGrp="1"/>
          </p:cNvSpPr>
          <p:nvPr>
            <p:ph type="body" sz="quarter" idx="11" hasCustomPrompt="1"/>
          </p:nvPr>
        </p:nvSpPr>
        <p:spPr>
          <a:xfrm>
            <a:off x="6099383" y="1660653"/>
            <a:ext cx="5670593" cy="3591078"/>
          </a:xfrm>
          <a:prstGeom prst="rect">
            <a:avLst/>
          </a:prstGeom>
        </p:spPr>
        <p:txBody>
          <a:bodyPr>
            <a:noAutofit/>
          </a:bodyPr>
          <a:lstStyle>
            <a:lvl1pPr marL="342900" marR="0" indent="-342900" algn="l" defTabSz="914400" rtl="0" eaLnBrk="1" fontAlgn="auto" latinLnBrk="0" hangingPunct="1">
              <a:lnSpc>
                <a:spcPct val="100000"/>
              </a:lnSpc>
              <a:spcBef>
                <a:spcPts val="1000"/>
              </a:spcBef>
              <a:spcAft>
                <a:spcPts val="0"/>
              </a:spcAft>
              <a:buClrTx/>
              <a:buSzTx/>
              <a:buFont typeface="+mj-lt"/>
              <a:buAutoNum type="arabicPeriod"/>
              <a:tabLst/>
              <a:defRPr sz="1800" b="0" i="0">
                <a:latin typeface="Poppins" pitchFamily="2" charset="77"/>
                <a:cs typeface="Poppins" pitchFamily="2" charset="77"/>
              </a:defRPr>
            </a:lvl1pPr>
          </a:lstStyle>
          <a:p>
            <a:pPr lvl="0"/>
            <a:r>
              <a:rPr lang="en-US"/>
              <a:t>Second headline should be straightforward and concise. </a:t>
            </a:r>
          </a:p>
          <a:p>
            <a:pPr marL="342900" marR="0" lvl="0" indent="-342900" algn="l" defTabSz="914400" rtl="0" eaLnBrk="1" fontAlgn="auto" latinLnBrk="0" hangingPunct="1">
              <a:lnSpc>
                <a:spcPts val="2460"/>
              </a:lnSpc>
              <a:spcBef>
                <a:spcPts val="1000"/>
              </a:spcBef>
              <a:spcAft>
                <a:spcPts val="0"/>
              </a:spcAft>
              <a:buClrTx/>
              <a:buSzTx/>
              <a:buFont typeface="+mj-lt"/>
              <a:buAutoNum type="arabicPeriod"/>
              <a:tabLst/>
              <a:defRPr/>
            </a:pPr>
            <a:r>
              <a:rPr lang="en-US"/>
              <a:t>Second headline should be straightforward and concise. </a:t>
            </a:r>
          </a:p>
          <a:p>
            <a:pPr marL="342900" marR="0" lvl="0" indent="-342900" algn="l" defTabSz="914400" rtl="0" eaLnBrk="1" fontAlgn="auto" latinLnBrk="0" hangingPunct="1">
              <a:lnSpc>
                <a:spcPts val="2460"/>
              </a:lnSpc>
              <a:spcBef>
                <a:spcPts val="1000"/>
              </a:spcBef>
              <a:spcAft>
                <a:spcPts val="0"/>
              </a:spcAft>
              <a:buClrTx/>
              <a:buSzTx/>
              <a:buFont typeface="+mj-lt"/>
              <a:buAutoNum type="arabicPeriod"/>
              <a:tabLst/>
              <a:defRPr/>
            </a:pPr>
            <a:r>
              <a:rPr lang="en-US"/>
              <a:t>Second headline should be straightforward and concise. </a:t>
            </a:r>
          </a:p>
          <a:p>
            <a:pPr lvl="0"/>
            <a:endParaRPr lang="en-US"/>
          </a:p>
        </p:txBody>
      </p:sp>
      <p:sp>
        <p:nvSpPr>
          <p:cNvPr id="12" name="Text Placeholder 19">
            <a:extLst>
              <a:ext uri="{FF2B5EF4-FFF2-40B4-BE49-F238E27FC236}">
                <a16:creationId xmlns:a16="http://schemas.microsoft.com/office/drawing/2014/main" id="{EB3A517F-FF3F-AD49-9981-EB8FF7BAE8B0}"/>
              </a:ext>
            </a:extLst>
          </p:cNvPr>
          <p:cNvSpPr>
            <a:spLocks noGrp="1"/>
          </p:cNvSpPr>
          <p:nvPr>
            <p:ph type="body" sz="quarter" idx="15" hasCustomPrompt="1"/>
          </p:nvPr>
        </p:nvSpPr>
        <p:spPr>
          <a:xfrm>
            <a:off x="6099383" y="5313851"/>
            <a:ext cx="5670594" cy="735256"/>
          </a:xfrm>
          <a:prstGeom prst="rect">
            <a:avLst/>
          </a:prstGeom>
        </p:spPr>
        <p:txBody>
          <a:bodyPr>
            <a:noAutofit/>
          </a:bodyPr>
          <a:lstStyle>
            <a:lvl1pPr marL="0" indent="0">
              <a:lnSpc>
                <a:spcPct val="100000"/>
              </a:lnSpc>
              <a:buNone/>
              <a:defRPr sz="1800" b="1" i="0">
                <a:solidFill>
                  <a:schemeClr val="accent1"/>
                </a:solidFill>
                <a:latin typeface="Poppins SemiBold" pitchFamily="2" charset="77"/>
                <a:cs typeface="Poppins SemiBold" pitchFamily="2" charset="77"/>
              </a:defRPr>
            </a:lvl1pPr>
          </a:lstStyle>
          <a:p>
            <a:pPr lvl="0"/>
            <a:r>
              <a:rPr lang="en-US"/>
              <a:t>Second headline should be straightforward and concise. </a:t>
            </a:r>
          </a:p>
        </p:txBody>
      </p:sp>
      <p:pic>
        <p:nvPicPr>
          <p:cNvPr id="18" name="Picture 17">
            <a:extLst>
              <a:ext uri="{FF2B5EF4-FFF2-40B4-BE49-F238E27FC236}">
                <a16:creationId xmlns:a16="http://schemas.microsoft.com/office/drawing/2014/main" id="{224981D4-A751-A945-A11F-4AD187DDED5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41" name="Picture Placeholder 11">
            <a:extLst>
              <a:ext uri="{FF2B5EF4-FFF2-40B4-BE49-F238E27FC236}">
                <a16:creationId xmlns:a16="http://schemas.microsoft.com/office/drawing/2014/main" id="{5527B4F9-4F69-FC42-9376-69DF38701E2A}"/>
              </a:ext>
            </a:extLst>
          </p:cNvPr>
          <p:cNvSpPr>
            <a:spLocks noGrp="1"/>
          </p:cNvSpPr>
          <p:nvPr>
            <p:ph type="pic" sz="quarter" idx="18" hasCustomPrompt="1"/>
          </p:nvPr>
        </p:nvSpPr>
        <p:spPr>
          <a:xfrm>
            <a:off x="422023" y="1205826"/>
            <a:ext cx="5064639" cy="4460810"/>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5" name="Graphic 25">
            <a:extLst>
              <a:ext uri="{FF2B5EF4-FFF2-40B4-BE49-F238E27FC236}">
                <a16:creationId xmlns:a16="http://schemas.microsoft.com/office/drawing/2014/main" id="{B613F4D7-31D6-594A-A6D0-AF9726C385E0}"/>
              </a:ext>
            </a:extLst>
          </p:cNvPr>
          <p:cNvSpPr/>
          <p:nvPr/>
        </p:nvSpPr>
        <p:spPr>
          <a:xfrm>
            <a:off x="4496215" y="5483518"/>
            <a:ext cx="834958" cy="735256"/>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81BE25">
              <a:alpha val="85000"/>
            </a:srgbClr>
          </a:solidFill>
          <a:ln w="114096" cap="flat">
            <a:noFill/>
            <a:prstDash val="solid"/>
            <a:miter/>
          </a:ln>
        </p:spPr>
        <p:txBody>
          <a:bodyPr rtlCol="0" anchor="ctr"/>
          <a:lstStyle/>
          <a:p>
            <a:endParaRPr lang="en-US"/>
          </a:p>
        </p:txBody>
      </p:sp>
      <p:sp>
        <p:nvSpPr>
          <p:cNvPr id="42" name="Graphic 25">
            <a:extLst>
              <a:ext uri="{FF2B5EF4-FFF2-40B4-BE49-F238E27FC236}">
                <a16:creationId xmlns:a16="http://schemas.microsoft.com/office/drawing/2014/main" id="{AAEE247D-7BC1-7744-9661-DC5B8676517F}"/>
              </a:ext>
            </a:extLst>
          </p:cNvPr>
          <p:cNvSpPr/>
          <p:nvPr/>
        </p:nvSpPr>
        <p:spPr>
          <a:xfrm>
            <a:off x="5278945" y="5115524"/>
            <a:ext cx="369933" cy="325759"/>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chemeClr val="tx1">
              <a:alpha val="85000"/>
            </a:schemeClr>
          </a:solidFill>
          <a:ln w="114096" cap="flat">
            <a:noFill/>
            <a:prstDash val="solid"/>
            <a:miter/>
          </a:ln>
        </p:spPr>
        <p:txBody>
          <a:bodyPr rtlCol="0" anchor="ctr"/>
          <a:lstStyle/>
          <a:p>
            <a:endParaRPr lang="en-US"/>
          </a:p>
        </p:txBody>
      </p:sp>
      <p:pic>
        <p:nvPicPr>
          <p:cNvPr id="25" name="Picture 24">
            <a:extLst>
              <a:ext uri="{FF2B5EF4-FFF2-40B4-BE49-F238E27FC236}">
                <a16:creationId xmlns:a16="http://schemas.microsoft.com/office/drawing/2014/main" id="{6662CB92-A1B3-1E27-1B3D-3F556B39C0D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153999095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ection Header Right Photo">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BB46641F-95C0-B84E-8649-A3CBC06DDBAA}"/>
              </a:ext>
            </a:extLst>
          </p:cNvPr>
          <p:cNvGrpSpPr/>
          <p:nvPr/>
        </p:nvGrpSpPr>
        <p:grpSpPr>
          <a:xfrm>
            <a:off x="9245361" y="582061"/>
            <a:ext cx="3104627" cy="3874760"/>
            <a:chOff x="481579" y="906155"/>
            <a:chExt cx="3104627" cy="3874760"/>
          </a:xfrm>
        </p:grpSpPr>
        <p:sp>
          <p:nvSpPr>
            <p:cNvPr id="26" name="TextBox 25">
              <a:extLst>
                <a:ext uri="{FF2B5EF4-FFF2-40B4-BE49-F238E27FC236}">
                  <a16:creationId xmlns:a16="http://schemas.microsoft.com/office/drawing/2014/main" id="{7CC68D3D-5BF5-2C43-9AC4-F96A8327E09D}"/>
                </a:ext>
              </a:extLst>
            </p:cNvPr>
            <p:cNvSpPr txBox="1"/>
            <p:nvPr/>
          </p:nvSpPr>
          <p:spPr>
            <a:xfrm>
              <a:off x="596781" y="441158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3" name="TextBox 42">
              <a:extLst>
                <a:ext uri="{FF2B5EF4-FFF2-40B4-BE49-F238E27FC236}">
                  <a16:creationId xmlns:a16="http://schemas.microsoft.com/office/drawing/2014/main" id="{67157CDD-2F2F-3348-AC1E-262D6FB756C0}"/>
                </a:ext>
              </a:extLst>
            </p:cNvPr>
            <p:cNvSpPr txBox="1"/>
            <p:nvPr/>
          </p:nvSpPr>
          <p:spPr>
            <a:xfrm>
              <a:off x="481579" y="414193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44" name="TextBox 43">
              <a:extLst>
                <a:ext uri="{FF2B5EF4-FFF2-40B4-BE49-F238E27FC236}">
                  <a16:creationId xmlns:a16="http://schemas.microsoft.com/office/drawing/2014/main" id="{BE89678D-62FD-D84C-9642-756957F19124}"/>
                </a:ext>
              </a:extLst>
            </p:cNvPr>
            <p:cNvSpPr txBox="1"/>
            <p:nvPr/>
          </p:nvSpPr>
          <p:spPr>
            <a:xfrm>
              <a:off x="596781" y="387228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5" name="TextBox 44">
              <a:extLst>
                <a:ext uri="{FF2B5EF4-FFF2-40B4-BE49-F238E27FC236}">
                  <a16:creationId xmlns:a16="http://schemas.microsoft.com/office/drawing/2014/main" id="{EEAC8977-2D4C-A644-A5A4-9B6002B46312}"/>
                </a:ext>
              </a:extLst>
            </p:cNvPr>
            <p:cNvSpPr txBox="1"/>
            <p:nvPr/>
          </p:nvSpPr>
          <p:spPr>
            <a:xfrm>
              <a:off x="481579" y="360263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46" name="TextBox 45">
              <a:extLst>
                <a:ext uri="{FF2B5EF4-FFF2-40B4-BE49-F238E27FC236}">
                  <a16:creationId xmlns:a16="http://schemas.microsoft.com/office/drawing/2014/main" id="{689FB099-9EF3-6E45-913B-156796357488}"/>
                </a:ext>
              </a:extLst>
            </p:cNvPr>
            <p:cNvSpPr txBox="1"/>
            <p:nvPr/>
          </p:nvSpPr>
          <p:spPr>
            <a:xfrm>
              <a:off x="596781" y="3332987"/>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7" name="TextBox 46">
              <a:extLst>
                <a:ext uri="{FF2B5EF4-FFF2-40B4-BE49-F238E27FC236}">
                  <a16:creationId xmlns:a16="http://schemas.microsoft.com/office/drawing/2014/main" id="{CA9C873F-DCF6-6D40-B0FA-A74B896C6931}"/>
                </a:ext>
              </a:extLst>
            </p:cNvPr>
            <p:cNvSpPr txBox="1"/>
            <p:nvPr/>
          </p:nvSpPr>
          <p:spPr>
            <a:xfrm>
              <a:off x="481579" y="3063339"/>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48" name="TextBox 47">
              <a:extLst>
                <a:ext uri="{FF2B5EF4-FFF2-40B4-BE49-F238E27FC236}">
                  <a16:creationId xmlns:a16="http://schemas.microsoft.com/office/drawing/2014/main" id="{3BF53A6A-4293-E44F-A234-77EF1BBCF310}"/>
                </a:ext>
              </a:extLst>
            </p:cNvPr>
            <p:cNvSpPr txBox="1"/>
            <p:nvPr/>
          </p:nvSpPr>
          <p:spPr>
            <a:xfrm>
              <a:off x="596781" y="279369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9" name="TextBox 48">
              <a:extLst>
                <a:ext uri="{FF2B5EF4-FFF2-40B4-BE49-F238E27FC236}">
                  <a16:creationId xmlns:a16="http://schemas.microsoft.com/office/drawing/2014/main" id="{B0B21BFD-FE67-EB46-9309-9FDF316B7713}"/>
                </a:ext>
              </a:extLst>
            </p:cNvPr>
            <p:cNvSpPr txBox="1"/>
            <p:nvPr/>
          </p:nvSpPr>
          <p:spPr>
            <a:xfrm>
              <a:off x="481579" y="252404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50" name="TextBox 49">
              <a:extLst>
                <a:ext uri="{FF2B5EF4-FFF2-40B4-BE49-F238E27FC236}">
                  <a16:creationId xmlns:a16="http://schemas.microsoft.com/office/drawing/2014/main" id="{77465998-831F-FD4A-889A-820A649C6E46}"/>
                </a:ext>
              </a:extLst>
            </p:cNvPr>
            <p:cNvSpPr txBox="1"/>
            <p:nvPr/>
          </p:nvSpPr>
          <p:spPr>
            <a:xfrm>
              <a:off x="596781" y="225439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51" name="TextBox 50">
              <a:extLst>
                <a:ext uri="{FF2B5EF4-FFF2-40B4-BE49-F238E27FC236}">
                  <a16:creationId xmlns:a16="http://schemas.microsoft.com/office/drawing/2014/main" id="{6E131E1F-AF39-E64F-A408-8302281BD1E9}"/>
                </a:ext>
              </a:extLst>
            </p:cNvPr>
            <p:cNvSpPr txBox="1"/>
            <p:nvPr/>
          </p:nvSpPr>
          <p:spPr>
            <a:xfrm>
              <a:off x="481579" y="1984747"/>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52" name="TextBox 51">
              <a:extLst>
                <a:ext uri="{FF2B5EF4-FFF2-40B4-BE49-F238E27FC236}">
                  <a16:creationId xmlns:a16="http://schemas.microsoft.com/office/drawing/2014/main" id="{406DFBDB-DC08-3B4D-A1C1-D64962E1A4A6}"/>
                </a:ext>
              </a:extLst>
            </p:cNvPr>
            <p:cNvSpPr txBox="1"/>
            <p:nvPr/>
          </p:nvSpPr>
          <p:spPr>
            <a:xfrm>
              <a:off x="596781" y="1715099"/>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53" name="TextBox 52">
              <a:extLst>
                <a:ext uri="{FF2B5EF4-FFF2-40B4-BE49-F238E27FC236}">
                  <a16:creationId xmlns:a16="http://schemas.microsoft.com/office/drawing/2014/main" id="{644676ED-D85A-514B-8EA2-3352E0A502CD}"/>
                </a:ext>
              </a:extLst>
            </p:cNvPr>
            <p:cNvSpPr txBox="1"/>
            <p:nvPr/>
          </p:nvSpPr>
          <p:spPr>
            <a:xfrm>
              <a:off x="481579" y="144545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54" name="TextBox 53">
              <a:extLst>
                <a:ext uri="{FF2B5EF4-FFF2-40B4-BE49-F238E27FC236}">
                  <a16:creationId xmlns:a16="http://schemas.microsoft.com/office/drawing/2014/main" id="{4572334B-5787-F34A-82E8-B96C1CE7F10D}"/>
                </a:ext>
              </a:extLst>
            </p:cNvPr>
            <p:cNvSpPr txBox="1"/>
            <p:nvPr/>
          </p:nvSpPr>
          <p:spPr>
            <a:xfrm>
              <a:off x="596781" y="117580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55" name="TextBox 54">
              <a:extLst>
                <a:ext uri="{FF2B5EF4-FFF2-40B4-BE49-F238E27FC236}">
                  <a16:creationId xmlns:a16="http://schemas.microsoft.com/office/drawing/2014/main" id="{F225FC9D-7F2A-9441-86B9-FF2AF5FC2330}"/>
                </a:ext>
              </a:extLst>
            </p:cNvPr>
            <p:cNvSpPr txBox="1"/>
            <p:nvPr/>
          </p:nvSpPr>
          <p:spPr>
            <a:xfrm>
              <a:off x="481579" y="90615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grpSp>
      <p:sp>
        <p:nvSpPr>
          <p:cNvPr id="11" name="Text Placeholder 16">
            <a:extLst>
              <a:ext uri="{FF2B5EF4-FFF2-40B4-BE49-F238E27FC236}">
                <a16:creationId xmlns:a16="http://schemas.microsoft.com/office/drawing/2014/main" id="{FFD26A4F-FE2F-2A46-888B-282460F8090C}"/>
              </a:ext>
            </a:extLst>
          </p:cNvPr>
          <p:cNvSpPr>
            <a:spLocks noGrp="1"/>
          </p:cNvSpPr>
          <p:nvPr>
            <p:ph type="body" sz="quarter" idx="13" hasCustomPrompt="1"/>
          </p:nvPr>
        </p:nvSpPr>
        <p:spPr>
          <a:xfrm>
            <a:off x="334688" y="838710"/>
            <a:ext cx="5670592" cy="651979"/>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7" name="Text Placeholder 29">
            <a:extLst>
              <a:ext uri="{FF2B5EF4-FFF2-40B4-BE49-F238E27FC236}">
                <a16:creationId xmlns:a16="http://schemas.microsoft.com/office/drawing/2014/main" id="{08C3BC53-F581-F24C-BC75-CA388CF56EA0}"/>
              </a:ext>
            </a:extLst>
          </p:cNvPr>
          <p:cNvSpPr>
            <a:spLocks noGrp="1"/>
          </p:cNvSpPr>
          <p:nvPr>
            <p:ph type="body" sz="quarter" idx="14" hasCustomPrompt="1"/>
          </p:nvPr>
        </p:nvSpPr>
        <p:spPr>
          <a:xfrm>
            <a:off x="334688" y="517387"/>
            <a:ext cx="5384542"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9" name="Text Placeholder 19">
            <a:extLst>
              <a:ext uri="{FF2B5EF4-FFF2-40B4-BE49-F238E27FC236}">
                <a16:creationId xmlns:a16="http://schemas.microsoft.com/office/drawing/2014/main" id="{4A53ACF2-2D6F-894A-B61F-7FC3DBFDFD75}"/>
              </a:ext>
            </a:extLst>
          </p:cNvPr>
          <p:cNvSpPr>
            <a:spLocks noGrp="1"/>
          </p:cNvSpPr>
          <p:nvPr>
            <p:ph type="body" sz="quarter" idx="11" hasCustomPrompt="1"/>
          </p:nvPr>
        </p:nvSpPr>
        <p:spPr>
          <a:xfrm>
            <a:off x="334687" y="1660356"/>
            <a:ext cx="5670593" cy="3653495"/>
          </a:xfrm>
          <a:prstGeom prst="rect">
            <a:avLst/>
          </a:prstGeom>
        </p:spPr>
        <p:txBody>
          <a:bodyPr>
            <a:noAutofit/>
          </a:bodyPr>
          <a:lstStyle>
            <a:lvl1pPr marL="342900" marR="0" indent="-342900" algn="l" defTabSz="914400" rtl="0" eaLnBrk="1" fontAlgn="auto" latinLnBrk="0" hangingPunct="1">
              <a:lnSpc>
                <a:spcPct val="100000"/>
              </a:lnSpc>
              <a:spcBef>
                <a:spcPts val="1000"/>
              </a:spcBef>
              <a:spcAft>
                <a:spcPts val="0"/>
              </a:spcAft>
              <a:buClrTx/>
              <a:buSzTx/>
              <a:buFont typeface="+mj-lt"/>
              <a:buAutoNum type="arabicPeriod"/>
              <a:tabLst/>
              <a:defRPr sz="1800" b="0" i="0">
                <a:latin typeface="Poppins" pitchFamily="2" charset="77"/>
                <a:cs typeface="Poppins" pitchFamily="2" charset="77"/>
              </a:defRPr>
            </a:lvl1pPr>
          </a:lstStyle>
          <a:p>
            <a:pPr lvl="0"/>
            <a:r>
              <a:rPr lang="en-US"/>
              <a:t>Second headline should be straightforward and concise. </a:t>
            </a:r>
          </a:p>
          <a:p>
            <a:pPr marL="342900" marR="0" lvl="0" indent="-342900" algn="l" defTabSz="914400" rtl="0" eaLnBrk="1" fontAlgn="auto" latinLnBrk="0" hangingPunct="1">
              <a:lnSpc>
                <a:spcPts val="2460"/>
              </a:lnSpc>
              <a:spcBef>
                <a:spcPts val="1000"/>
              </a:spcBef>
              <a:spcAft>
                <a:spcPts val="0"/>
              </a:spcAft>
              <a:buClrTx/>
              <a:buSzTx/>
              <a:buFont typeface="+mj-lt"/>
              <a:buAutoNum type="arabicPeriod"/>
              <a:tabLst/>
              <a:defRPr/>
            </a:pPr>
            <a:r>
              <a:rPr lang="en-US"/>
              <a:t>Second headline should be straightforward and concise. </a:t>
            </a:r>
          </a:p>
          <a:p>
            <a:pPr marL="342900" marR="0" lvl="0" indent="-342900" algn="l" defTabSz="914400" rtl="0" eaLnBrk="1" fontAlgn="auto" latinLnBrk="0" hangingPunct="1">
              <a:lnSpc>
                <a:spcPts val="2460"/>
              </a:lnSpc>
              <a:spcBef>
                <a:spcPts val="1000"/>
              </a:spcBef>
              <a:spcAft>
                <a:spcPts val="0"/>
              </a:spcAft>
              <a:buClrTx/>
              <a:buSzTx/>
              <a:buFont typeface="+mj-lt"/>
              <a:buAutoNum type="arabicPeriod"/>
              <a:tabLst/>
              <a:defRPr/>
            </a:pPr>
            <a:r>
              <a:rPr lang="en-US"/>
              <a:t>Second headline should be straightforward and concise. </a:t>
            </a:r>
          </a:p>
          <a:p>
            <a:pPr lvl="0"/>
            <a:endParaRPr lang="en-US"/>
          </a:p>
        </p:txBody>
      </p:sp>
      <p:sp>
        <p:nvSpPr>
          <p:cNvPr id="12" name="Text Placeholder 19">
            <a:extLst>
              <a:ext uri="{FF2B5EF4-FFF2-40B4-BE49-F238E27FC236}">
                <a16:creationId xmlns:a16="http://schemas.microsoft.com/office/drawing/2014/main" id="{EB3A517F-FF3F-AD49-9981-EB8FF7BAE8B0}"/>
              </a:ext>
            </a:extLst>
          </p:cNvPr>
          <p:cNvSpPr>
            <a:spLocks noGrp="1"/>
          </p:cNvSpPr>
          <p:nvPr>
            <p:ph type="body" sz="quarter" idx="15" hasCustomPrompt="1"/>
          </p:nvPr>
        </p:nvSpPr>
        <p:spPr>
          <a:xfrm>
            <a:off x="334687" y="5313851"/>
            <a:ext cx="5670594" cy="735256"/>
          </a:xfrm>
          <a:prstGeom prst="rect">
            <a:avLst/>
          </a:prstGeom>
        </p:spPr>
        <p:txBody>
          <a:bodyPr>
            <a:noAutofit/>
          </a:bodyPr>
          <a:lstStyle>
            <a:lvl1pPr marL="0" indent="0">
              <a:lnSpc>
                <a:spcPct val="100000"/>
              </a:lnSpc>
              <a:buNone/>
              <a:defRPr sz="1800" b="1" i="0">
                <a:solidFill>
                  <a:schemeClr val="accent1"/>
                </a:solidFill>
                <a:latin typeface="Poppins SemiBold" pitchFamily="2" charset="77"/>
                <a:cs typeface="Poppins SemiBold" pitchFamily="2" charset="77"/>
              </a:defRPr>
            </a:lvl1pPr>
          </a:lstStyle>
          <a:p>
            <a:pPr lvl="0"/>
            <a:r>
              <a:rPr lang="en-US"/>
              <a:t>Second headline should be straightforward and concise. </a:t>
            </a:r>
          </a:p>
        </p:txBody>
      </p:sp>
      <p:pic>
        <p:nvPicPr>
          <p:cNvPr id="18" name="Picture 17">
            <a:extLst>
              <a:ext uri="{FF2B5EF4-FFF2-40B4-BE49-F238E27FC236}">
                <a16:creationId xmlns:a16="http://schemas.microsoft.com/office/drawing/2014/main" id="{224981D4-A751-A945-A11F-4AD187DDED5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56" name="Picture Placeholder 11">
            <a:extLst>
              <a:ext uri="{FF2B5EF4-FFF2-40B4-BE49-F238E27FC236}">
                <a16:creationId xmlns:a16="http://schemas.microsoft.com/office/drawing/2014/main" id="{14269099-F4F2-D44D-975D-1010F971383E}"/>
              </a:ext>
            </a:extLst>
          </p:cNvPr>
          <p:cNvSpPr>
            <a:spLocks noGrp="1"/>
          </p:cNvSpPr>
          <p:nvPr>
            <p:ph type="pic" sz="quarter" idx="18" hasCustomPrompt="1"/>
          </p:nvPr>
        </p:nvSpPr>
        <p:spPr>
          <a:xfrm>
            <a:off x="6472772" y="1205826"/>
            <a:ext cx="5064639" cy="4460810"/>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57" name="Graphic 25">
            <a:extLst>
              <a:ext uri="{FF2B5EF4-FFF2-40B4-BE49-F238E27FC236}">
                <a16:creationId xmlns:a16="http://schemas.microsoft.com/office/drawing/2014/main" id="{2405B817-1F30-E747-919E-C2209D70CFCD}"/>
              </a:ext>
            </a:extLst>
          </p:cNvPr>
          <p:cNvSpPr/>
          <p:nvPr/>
        </p:nvSpPr>
        <p:spPr>
          <a:xfrm>
            <a:off x="6856234" y="5483518"/>
            <a:ext cx="834958" cy="735256"/>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81BE25">
              <a:alpha val="85000"/>
            </a:srgbClr>
          </a:solidFill>
          <a:ln w="114096" cap="flat">
            <a:noFill/>
            <a:prstDash val="solid"/>
            <a:miter/>
          </a:ln>
        </p:spPr>
        <p:txBody>
          <a:bodyPr rtlCol="0" anchor="ctr"/>
          <a:lstStyle/>
          <a:p>
            <a:endParaRPr lang="en-US"/>
          </a:p>
        </p:txBody>
      </p:sp>
      <p:sp>
        <p:nvSpPr>
          <p:cNvPr id="58" name="Graphic 25">
            <a:extLst>
              <a:ext uri="{FF2B5EF4-FFF2-40B4-BE49-F238E27FC236}">
                <a16:creationId xmlns:a16="http://schemas.microsoft.com/office/drawing/2014/main" id="{3631EF05-749B-F34F-AAD4-64B5B4D6B9DA}"/>
              </a:ext>
            </a:extLst>
          </p:cNvPr>
          <p:cNvSpPr/>
          <p:nvPr/>
        </p:nvSpPr>
        <p:spPr>
          <a:xfrm>
            <a:off x="6467540" y="5115524"/>
            <a:ext cx="369933" cy="325759"/>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chemeClr val="tx1">
              <a:alpha val="85000"/>
            </a:schemeClr>
          </a:solidFill>
          <a:ln w="114096" cap="flat">
            <a:noFill/>
            <a:prstDash val="solid"/>
            <a:miter/>
          </a:ln>
        </p:spPr>
        <p:txBody>
          <a:bodyPr rtlCol="0" anchor="ctr"/>
          <a:lstStyle/>
          <a:p>
            <a:endParaRPr lang="en-US"/>
          </a:p>
        </p:txBody>
      </p:sp>
      <p:pic>
        <p:nvPicPr>
          <p:cNvPr id="27" name="Picture 26">
            <a:extLst>
              <a:ext uri="{FF2B5EF4-FFF2-40B4-BE49-F238E27FC236}">
                <a16:creationId xmlns:a16="http://schemas.microsoft.com/office/drawing/2014/main" id="{1080158F-C5B1-C0C8-8B50-1205E975E31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300819911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Large Left Icon and Right Text">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B008CCB3-A53A-6442-70F4-E3B1159E1A86}"/>
              </a:ext>
            </a:extLst>
          </p:cNvPr>
          <p:cNvGrpSpPr/>
          <p:nvPr userDrawn="1"/>
        </p:nvGrpSpPr>
        <p:grpSpPr>
          <a:xfrm>
            <a:off x="617881" y="942227"/>
            <a:ext cx="3104627" cy="3874760"/>
            <a:chOff x="481579" y="906155"/>
            <a:chExt cx="3104627" cy="3874760"/>
          </a:xfrm>
        </p:grpSpPr>
        <p:sp>
          <p:nvSpPr>
            <p:cNvPr id="35" name="TextBox 34">
              <a:extLst>
                <a:ext uri="{FF2B5EF4-FFF2-40B4-BE49-F238E27FC236}">
                  <a16:creationId xmlns:a16="http://schemas.microsoft.com/office/drawing/2014/main" id="{42E79FC7-9853-2397-A353-C5645C610E63}"/>
                </a:ext>
              </a:extLst>
            </p:cNvPr>
            <p:cNvSpPr txBox="1"/>
            <p:nvPr userDrawn="1"/>
          </p:nvSpPr>
          <p:spPr>
            <a:xfrm>
              <a:off x="596781" y="441158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36" name="TextBox 35">
              <a:extLst>
                <a:ext uri="{FF2B5EF4-FFF2-40B4-BE49-F238E27FC236}">
                  <a16:creationId xmlns:a16="http://schemas.microsoft.com/office/drawing/2014/main" id="{57D0F7EB-5AE5-C7B9-54AA-A80701A80C31}"/>
                </a:ext>
              </a:extLst>
            </p:cNvPr>
            <p:cNvSpPr txBox="1"/>
            <p:nvPr userDrawn="1"/>
          </p:nvSpPr>
          <p:spPr>
            <a:xfrm>
              <a:off x="481579" y="414193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37" name="TextBox 36">
              <a:extLst>
                <a:ext uri="{FF2B5EF4-FFF2-40B4-BE49-F238E27FC236}">
                  <a16:creationId xmlns:a16="http://schemas.microsoft.com/office/drawing/2014/main" id="{734E4978-9778-AD9B-43C2-8544CB50C2C6}"/>
                </a:ext>
              </a:extLst>
            </p:cNvPr>
            <p:cNvSpPr txBox="1"/>
            <p:nvPr userDrawn="1"/>
          </p:nvSpPr>
          <p:spPr>
            <a:xfrm>
              <a:off x="596781" y="387228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38" name="TextBox 37">
              <a:extLst>
                <a:ext uri="{FF2B5EF4-FFF2-40B4-BE49-F238E27FC236}">
                  <a16:creationId xmlns:a16="http://schemas.microsoft.com/office/drawing/2014/main" id="{02FB0DC4-C6B2-9139-B81A-8D2E936F40E3}"/>
                </a:ext>
              </a:extLst>
            </p:cNvPr>
            <p:cNvSpPr txBox="1"/>
            <p:nvPr userDrawn="1"/>
          </p:nvSpPr>
          <p:spPr>
            <a:xfrm>
              <a:off x="481579" y="360263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39" name="TextBox 38">
              <a:extLst>
                <a:ext uri="{FF2B5EF4-FFF2-40B4-BE49-F238E27FC236}">
                  <a16:creationId xmlns:a16="http://schemas.microsoft.com/office/drawing/2014/main" id="{922746A2-2D85-BFD4-A032-3588A73BEFC9}"/>
                </a:ext>
              </a:extLst>
            </p:cNvPr>
            <p:cNvSpPr txBox="1"/>
            <p:nvPr userDrawn="1"/>
          </p:nvSpPr>
          <p:spPr>
            <a:xfrm>
              <a:off x="596781" y="3332987"/>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0" name="TextBox 39">
              <a:extLst>
                <a:ext uri="{FF2B5EF4-FFF2-40B4-BE49-F238E27FC236}">
                  <a16:creationId xmlns:a16="http://schemas.microsoft.com/office/drawing/2014/main" id="{76AAA35D-BAFE-7C5E-4D14-250FA2F44B7D}"/>
                </a:ext>
              </a:extLst>
            </p:cNvPr>
            <p:cNvSpPr txBox="1"/>
            <p:nvPr userDrawn="1"/>
          </p:nvSpPr>
          <p:spPr>
            <a:xfrm>
              <a:off x="481579" y="3063339"/>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41" name="TextBox 40">
              <a:extLst>
                <a:ext uri="{FF2B5EF4-FFF2-40B4-BE49-F238E27FC236}">
                  <a16:creationId xmlns:a16="http://schemas.microsoft.com/office/drawing/2014/main" id="{2CE3DBE7-7B34-8DC4-3C21-40AFFFB49F10}"/>
                </a:ext>
              </a:extLst>
            </p:cNvPr>
            <p:cNvSpPr txBox="1"/>
            <p:nvPr userDrawn="1"/>
          </p:nvSpPr>
          <p:spPr>
            <a:xfrm>
              <a:off x="596781" y="279369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2" name="TextBox 41">
              <a:extLst>
                <a:ext uri="{FF2B5EF4-FFF2-40B4-BE49-F238E27FC236}">
                  <a16:creationId xmlns:a16="http://schemas.microsoft.com/office/drawing/2014/main" id="{0041DB99-4E07-65DB-9093-040B9966B35F}"/>
                </a:ext>
              </a:extLst>
            </p:cNvPr>
            <p:cNvSpPr txBox="1"/>
            <p:nvPr userDrawn="1"/>
          </p:nvSpPr>
          <p:spPr>
            <a:xfrm>
              <a:off x="481579" y="252404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43" name="TextBox 42">
              <a:extLst>
                <a:ext uri="{FF2B5EF4-FFF2-40B4-BE49-F238E27FC236}">
                  <a16:creationId xmlns:a16="http://schemas.microsoft.com/office/drawing/2014/main" id="{6144F753-7945-C56D-4A75-794235FE9FC5}"/>
                </a:ext>
              </a:extLst>
            </p:cNvPr>
            <p:cNvSpPr txBox="1"/>
            <p:nvPr userDrawn="1"/>
          </p:nvSpPr>
          <p:spPr>
            <a:xfrm>
              <a:off x="596781" y="225439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4" name="TextBox 43">
              <a:extLst>
                <a:ext uri="{FF2B5EF4-FFF2-40B4-BE49-F238E27FC236}">
                  <a16:creationId xmlns:a16="http://schemas.microsoft.com/office/drawing/2014/main" id="{0BBCC3A1-4D67-A5DB-2A19-AECED76CDD81}"/>
                </a:ext>
              </a:extLst>
            </p:cNvPr>
            <p:cNvSpPr txBox="1"/>
            <p:nvPr userDrawn="1"/>
          </p:nvSpPr>
          <p:spPr>
            <a:xfrm>
              <a:off x="481579" y="1984747"/>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45" name="TextBox 44">
              <a:extLst>
                <a:ext uri="{FF2B5EF4-FFF2-40B4-BE49-F238E27FC236}">
                  <a16:creationId xmlns:a16="http://schemas.microsoft.com/office/drawing/2014/main" id="{CF3FF5C6-1E9B-4B8D-8FDF-73A2712C2B4E}"/>
                </a:ext>
              </a:extLst>
            </p:cNvPr>
            <p:cNvSpPr txBox="1"/>
            <p:nvPr userDrawn="1"/>
          </p:nvSpPr>
          <p:spPr>
            <a:xfrm>
              <a:off x="596781" y="1715099"/>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6" name="TextBox 45">
              <a:extLst>
                <a:ext uri="{FF2B5EF4-FFF2-40B4-BE49-F238E27FC236}">
                  <a16:creationId xmlns:a16="http://schemas.microsoft.com/office/drawing/2014/main" id="{788ABC66-B388-3845-7AC7-82028D3F02E7}"/>
                </a:ext>
              </a:extLst>
            </p:cNvPr>
            <p:cNvSpPr txBox="1"/>
            <p:nvPr userDrawn="1"/>
          </p:nvSpPr>
          <p:spPr>
            <a:xfrm>
              <a:off x="481579" y="144545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47" name="TextBox 46">
              <a:extLst>
                <a:ext uri="{FF2B5EF4-FFF2-40B4-BE49-F238E27FC236}">
                  <a16:creationId xmlns:a16="http://schemas.microsoft.com/office/drawing/2014/main" id="{3C07A2F2-AA47-1A11-1CFD-3B99FA0CA994}"/>
                </a:ext>
              </a:extLst>
            </p:cNvPr>
            <p:cNvSpPr txBox="1"/>
            <p:nvPr userDrawn="1"/>
          </p:nvSpPr>
          <p:spPr>
            <a:xfrm>
              <a:off x="596781" y="117580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48" name="TextBox 47">
              <a:extLst>
                <a:ext uri="{FF2B5EF4-FFF2-40B4-BE49-F238E27FC236}">
                  <a16:creationId xmlns:a16="http://schemas.microsoft.com/office/drawing/2014/main" id="{3C37DD13-ABBD-0FB4-46B7-6F636EFAE0C6}"/>
                </a:ext>
              </a:extLst>
            </p:cNvPr>
            <p:cNvSpPr txBox="1"/>
            <p:nvPr userDrawn="1"/>
          </p:nvSpPr>
          <p:spPr>
            <a:xfrm>
              <a:off x="481579" y="90615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grpSp>
      <p:sp>
        <p:nvSpPr>
          <p:cNvPr id="12" name="Text Placeholder 16">
            <a:extLst>
              <a:ext uri="{FF2B5EF4-FFF2-40B4-BE49-F238E27FC236}">
                <a16:creationId xmlns:a16="http://schemas.microsoft.com/office/drawing/2014/main" id="{4F8A3928-62EC-374A-87B7-3543AAF12627}"/>
              </a:ext>
            </a:extLst>
          </p:cNvPr>
          <p:cNvSpPr>
            <a:spLocks noGrp="1"/>
          </p:cNvSpPr>
          <p:nvPr>
            <p:ph type="body" sz="quarter" idx="19" hasCustomPrompt="1"/>
          </p:nvPr>
        </p:nvSpPr>
        <p:spPr>
          <a:xfrm>
            <a:off x="6529348" y="1770990"/>
            <a:ext cx="4583280" cy="619161"/>
          </a:xfrm>
          <a:prstGeom prst="rect">
            <a:avLst/>
          </a:prstGeom>
        </p:spPr>
        <p:txBody>
          <a:bodyPr>
            <a:noAutofit/>
          </a:bodyPr>
          <a:lstStyle>
            <a:lvl1pPr marL="0" indent="0">
              <a:lnSpc>
                <a:spcPts val="4800"/>
              </a:lnSpc>
              <a:buNone/>
              <a:defRPr sz="3600" b="1" i="0">
                <a:solidFill>
                  <a:schemeClr val="tx1"/>
                </a:solidFill>
                <a:latin typeface="Poppins SemiBold" pitchFamily="2" charset="77"/>
                <a:cs typeface="Poppins SemiBold" pitchFamily="2" charset="77"/>
              </a:defRPr>
            </a:lvl1pPr>
          </a:lstStyle>
          <a:p>
            <a:pPr lvl="0"/>
            <a:r>
              <a:rPr lang="en-US"/>
              <a:t>Slide Headline</a:t>
            </a:r>
          </a:p>
        </p:txBody>
      </p:sp>
      <p:sp>
        <p:nvSpPr>
          <p:cNvPr id="29" name="Text Placeholder 29">
            <a:extLst>
              <a:ext uri="{FF2B5EF4-FFF2-40B4-BE49-F238E27FC236}">
                <a16:creationId xmlns:a16="http://schemas.microsoft.com/office/drawing/2014/main" id="{74202A9B-7038-6945-B8C6-C8B5F1FBEB58}"/>
              </a:ext>
            </a:extLst>
          </p:cNvPr>
          <p:cNvSpPr>
            <a:spLocks noGrp="1"/>
          </p:cNvSpPr>
          <p:nvPr>
            <p:ph type="body" sz="quarter" idx="14" hasCustomPrompt="1"/>
          </p:nvPr>
        </p:nvSpPr>
        <p:spPr>
          <a:xfrm>
            <a:off x="6529348" y="1496779"/>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20" name="Graphic 34">
            <a:extLst>
              <a:ext uri="{FF2B5EF4-FFF2-40B4-BE49-F238E27FC236}">
                <a16:creationId xmlns:a16="http://schemas.microsoft.com/office/drawing/2014/main" id="{61147341-C571-104F-901F-44C786F59093}"/>
              </a:ext>
            </a:extLst>
          </p:cNvPr>
          <p:cNvSpPr>
            <a:spLocks/>
          </p:cNvSpPr>
          <p:nvPr/>
        </p:nvSpPr>
        <p:spPr>
          <a:xfrm>
            <a:off x="1185500" y="1434283"/>
            <a:ext cx="4477154" cy="3942542"/>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lstStyle/>
          <a:p>
            <a:endParaRPr lang="en-US"/>
          </a:p>
        </p:txBody>
      </p:sp>
      <p:sp>
        <p:nvSpPr>
          <p:cNvPr id="28" name="Graphic 25">
            <a:extLst>
              <a:ext uri="{FF2B5EF4-FFF2-40B4-BE49-F238E27FC236}">
                <a16:creationId xmlns:a16="http://schemas.microsoft.com/office/drawing/2014/main" id="{41C9FC3D-2CB4-E940-87D2-164CB861944E}"/>
              </a:ext>
            </a:extLst>
          </p:cNvPr>
          <p:cNvSpPr/>
          <p:nvPr userDrawn="1"/>
        </p:nvSpPr>
        <p:spPr>
          <a:xfrm>
            <a:off x="3808040" y="4453455"/>
            <a:ext cx="1682785" cy="1481845"/>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81BE25">
              <a:alpha val="86000"/>
            </a:srgbClr>
          </a:solidFill>
          <a:ln w="114096" cap="flat">
            <a:noFill/>
            <a:prstDash val="solid"/>
            <a:miter/>
          </a:ln>
        </p:spPr>
        <p:txBody>
          <a:bodyPr rtlCol="0" anchor="ctr"/>
          <a:lstStyle/>
          <a:p>
            <a:endParaRPr lang="en-US"/>
          </a:p>
        </p:txBody>
      </p:sp>
      <p:sp>
        <p:nvSpPr>
          <p:cNvPr id="13" name="Text Placeholder 19">
            <a:extLst>
              <a:ext uri="{FF2B5EF4-FFF2-40B4-BE49-F238E27FC236}">
                <a16:creationId xmlns:a16="http://schemas.microsoft.com/office/drawing/2014/main" id="{2203931A-CB71-C143-959D-437B167D7EB6}"/>
              </a:ext>
            </a:extLst>
          </p:cNvPr>
          <p:cNvSpPr>
            <a:spLocks noGrp="1"/>
          </p:cNvSpPr>
          <p:nvPr>
            <p:ph type="body" sz="quarter" idx="11" hasCustomPrompt="1"/>
          </p:nvPr>
        </p:nvSpPr>
        <p:spPr>
          <a:xfrm>
            <a:off x="6529348" y="2560115"/>
            <a:ext cx="4583280" cy="2801105"/>
          </a:xfrm>
          <a:prstGeom prst="rect">
            <a:avLst/>
          </a:prstGeom>
        </p:spPr>
        <p:txBody>
          <a:bodyPr>
            <a:noAutofit/>
          </a:bodyPr>
          <a:lstStyle>
            <a:lvl1pPr marL="0" indent="0">
              <a:lnSpc>
                <a:spcPct val="100000"/>
              </a:lnSpc>
              <a:buNone/>
              <a:defRPr sz="2000" b="0" i="0">
                <a:latin typeface="Poppins" pitchFamily="2" charset="77"/>
                <a:cs typeface="Poppins" pitchFamily="2" charset="77"/>
              </a:defRPr>
            </a:lvl1pPr>
          </a:lstStyle>
          <a:p>
            <a:pPr lvl="0">
              <a:lnSpc>
                <a:spcPts val="3080"/>
              </a:lnSpc>
            </a:pPr>
            <a:r>
              <a:rPr lang="en-US" sz="1800">
                <a:latin typeface="Poppins" pitchFamily="2" charset="77"/>
                <a:cs typeface="Poppins" pitchFamily="2" charset="77"/>
              </a:rPr>
              <a:t>This template is for slides that are </a:t>
            </a:r>
            <a:r>
              <a:rPr lang="en-US" sz="1800" b="1">
                <a:latin typeface="Poppins" pitchFamily="2" charset="77"/>
                <a:cs typeface="Poppins" pitchFamily="2" charset="77"/>
              </a:rPr>
              <a:t>text only</a:t>
            </a:r>
            <a:r>
              <a:rPr lang="en-US" sz="1800">
                <a:latin typeface="Poppins" pitchFamily="2" charset="77"/>
                <a:cs typeface="Poppins" pitchFamily="2" charset="77"/>
              </a:rPr>
              <a:t> and includes a section identification block at the top. If you do not require the ID block, it can be deleted. </a:t>
            </a:r>
          </a:p>
        </p:txBody>
      </p:sp>
      <p:pic>
        <p:nvPicPr>
          <p:cNvPr id="14" name="Picture 13">
            <a:extLst>
              <a:ext uri="{FF2B5EF4-FFF2-40B4-BE49-F238E27FC236}">
                <a16:creationId xmlns:a16="http://schemas.microsoft.com/office/drawing/2014/main" id="{213FEE76-D967-FB4F-BF20-ECB568CBCFB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34" name="Picture Placeholder 2">
            <a:extLst>
              <a:ext uri="{FF2B5EF4-FFF2-40B4-BE49-F238E27FC236}">
                <a16:creationId xmlns:a16="http://schemas.microsoft.com/office/drawing/2014/main" id="{251E8838-AA78-FC47-BD7B-EA7F417513BD}"/>
              </a:ext>
            </a:extLst>
          </p:cNvPr>
          <p:cNvSpPr>
            <a:spLocks noGrp="1"/>
          </p:cNvSpPr>
          <p:nvPr>
            <p:ph type="pic" sz="quarter" idx="15" hasCustomPrompt="1"/>
          </p:nvPr>
        </p:nvSpPr>
        <p:spPr>
          <a:xfrm>
            <a:off x="2583390" y="2484867"/>
            <a:ext cx="1706737" cy="1709993"/>
          </a:xfrm>
          <a:prstGeom prst="rect">
            <a:avLst/>
          </a:prstGeom>
        </p:spPr>
        <p:txBody>
          <a:bodyPr/>
          <a:lstStyle>
            <a:lvl1pPr marL="0" indent="0">
              <a:buNone/>
              <a:defRPr sz="1100"/>
            </a:lvl1pPr>
          </a:lstStyle>
          <a:p>
            <a:r>
              <a:rPr lang="en-US"/>
              <a:t>Change Icon</a:t>
            </a:r>
          </a:p>
        </p:txBody>
      </p:sp>
      <p:pic>
        <p:nvPicPr>
          <p:cNvPr id="51" name="Picture 50">
            <a:extLst>
              <a:ext uri="{FF2B5EF4-FFF2-40B4-BE49-F238E27FC236}">
                <a16:creationId xmlns:a16="http://schemas.microsoft.com/office/drawing/2014/main" id="{B72ADE77-123B-61FD-75E7-DD23F2E3B54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83341314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2 Images Left with Right Text">
    <p:bg>
      <p:bgPr>
        <a:solidFill>
          <a:srgbClr val="F6F6F7"/>
        </a:solid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CB11D735-48C8-0048-8BA6-B8F97DE9C673}"/>
              </a:ext>
            </a:extLst>
          </p:cNvPr>
          <p:cNvGrpSpPr/>
          <p:nvPr userDrawn="1"/>
        </p:nvGrpSpPr>
        <p:grpSpPr>
          <a:xfrm>
            <a:off x="-38918" y="582061"/>
            <a:ext cx="3104627" cy="3874760"/>
            <a:chOff x="481579" y="906155"/>
            <a:chExt cx="3104627" cy="3874760"/>
          </a:xfrm>
        </p:grpSpPr>
        <p:sp>
          <p:nvSpPr>
            <p:cNvPr id="23" name="TextBox 22">
              <a:extLst>
                <a:ext uri="{FF2B5EF4-FFF2-40B4-BE49-F238E27FC236}">
                  <a16:creationId xmlns:a16="http://schemas.microsoft.com/office/drawing/2014/main" id="{5E6635D0-F3F1-9E48-AF0E-187C99A2B17D}"/>
                </a:ext>
              </a:extLst>
            </p:cNvPr>
            <p:cNvSpPr txBox="1"/>
            <p:nvPr/>
          </p:nvSpPr>
          <p:spPr>
            <a:xfrm>
              <a:off x="596781" y="441158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24" name="TextBox 23">
              <a:extLst>
                <a:ext uri="{FF2B5EF4-FFF2-40B4-BE49-F238E27FC236}">
                  <a16:creationId xmlns:a16="http://schemas.microsoft.com/office/drawing/2014/main" id="{5DF40B5A-533A-8B49-8D38-5571033C3D62}"/>
                </a:ext>
              </a:extLst>
            </p:cNvPr>
            <p:cNvSpPr txBox="1"/>
            <p:nvPr/>
          </p:nvSpPr>
          <p:spPr>
            <a:xfrm>
              <a:off x="481579" y="414193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25" name="TextBox 24">
              <a:extLst>
                <a:ext uri="{FF2B5EF4-FFF2-40B4-BE49-F238E27FC236}">
                  <a16:creationId xmlns:a16="http://schemas.microsoft.com/office/drawing/2014/main" id="{BCB35DE9-9532-5741-9FCF-C6F3B4E9BB20}"/>
                </a:ext>
              </a:extLst>
            </p:cNvPr>
            <p:cNvSpPr txBox="1"/>
            <p:nvPr/>
          </p:nvSpPr>
          <p:spPr>
            <a:xfrm>
              <a:off x="596781" y="387228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26" name="TextBox 25">
              <a:extLst>
                <a:ext uri="{FF2B5EF4-FFF2-40B4-BE49-F238E27FC236}">
                  <a16:creationId xmlns:a16="http://schemas.microsoft.com/office/drawing/2014/main" id="{81E83B68-4CBF-B44B-A247-623C3597461D}"/>
                </a:ext>
              </a:extLst>
            </p:cNvPr>
            <p:cNvSpPr txBox="1"/>
            <p:nvPr/>
          </p:nvSpPr>
          <p:spPr>
            <a:xfrm>
              <a:off x="481579" y="360263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27" name="TextBox 26">
              <a:extLst>
                <a:ext uri="{FF2B5EF4-FFF2-40B4-BE49-F238E27FC236}">
                  <a16:creationId xmlns:a16="http://schemas.microsoft.com/office/drawing/2014/main" id="{E67A8C12-79B7-354F-BD92-ADB329B7EB46}"/>
                </a:ext>
              </a:extLst>
            </p:cNvPr>
            <p:cNvSpPr txBox="1"/>
            <p:nvPr/>
          </p:nvSpPr>
          <p:spPr>
            <a:xfrm>
              <a:off x="596781" y="3332987"/>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28" name="TextBox 27">
              <a:extLst>
                <a:ext uri="{FF2B5EF4-FFF2-40B4-BE49-F238E27FC236}">
                  <a16:creationId xmlns:a16="http://schemas.microsoft.com/office/drawing/2014/main" id="{8E9C8107-8B38-0C41-BE61-4EB583161A9F}"/>
                </a:ext>
              </a:extLst>
            </p:cNvPr>
            <p:cNvSpPr txBox="1"/>
            <p:nvPr/>
          </p:nvSpPr>
          <p:spPr>
            <a:xfrm>
              <a:off x="481579" y="3063339"/>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29" name="TextBox 28">
              <a:extLst>
                <a:ext uri="{FF2B5EF4-FFF2-40B4-BE49-F238E27FC236}">
                  <a16:creationId xmlns:a16="http://schemas.microsoft.com/office/drawing/2014/main" id="{A50A5173-DD5A-9B46-9760-A998822A31EC}"/>
                </a:ext>
              </a:extLst>
            </p:cNvPr>
            <p:cNvSpPr txBox="1"/>
            <p:nvPr/>
          </p:nvSpPr>
          <p:spPr>
            <a:xfrm>
              <a:off x="596781" y="279369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30" name="TextBox 29">
              <a:extLst>
                <a:ext uri="{FF2B5EF4-FFF2-40B4-BE49-F238E27FC236}">
                  <a16:creationId xmlns:a16="http://schemas.microsoft.com/office/drawing/2014/main" id="{8CF7DC5C-2B58-0E41-A79F-B4C9B214EC26}"/>
                </a:ext>
              </a:extLst>
            </p:cNvPr>
            <p:cNvSpPr txBox="1"/>
            <p:nvPr/>
          </p:nvSpPr>
          <p:spPr>
            <a:xfrm>
              <a:off x="481579" y="252404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31" name="TextBox 30">
              <a:extLst>
                <a:ext uri="{FF2B5EF4-FFF2-40B4-BE49-F238E27FC236}">
                  <a16:creationId xmlns:a16="http://schemas.microsoft.com/office/drawing/2014/main" id="{235876E4-750C-AA4B-89CB-D774D5F5ACE3}"/>
                </a:ext>
              </a:extLst>
            </p:cNvPr>
            <p:cNvSpPr txBox="1"/>
            <p:nvPr/>
          </p:nvSpPr>
          <p:spPr>
            <a:xfrm>
              <a:off x="596781" y="225439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32" name="TextBox 31">
              <a:extLst>
                <a:ext uri="{FF2B5EF4-FFF2-40B4-BE49-F238E27FC236}">
                  <a16:creationId xmlns:a16="http://schemas.microsoft.com/office/drawing/2014/main" id="{CF00F9A0-2A2B-1C43-B39B-E9DFD066FB29}"/>
                </a:ext>
              </a:extLst>
            </p:cNvPr>
            <p:cNvSpPr txBox="1"/>
            <p:nvPr/>
          </p:nvSpPr>
          <p:spPr>
            <a:xfrm>
              <a:off x="481579" y="1984747"/>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33" name="TextBox 32">
              <a:extLst>
                <a:ext uri="{FF2B5EF4-FFF2-40B4-BE49-F238E27FC236}">
                  <a16:creationId xmlns:a16="http://schemas.microsoft.com/office/drawing/2014/main" id="{76E3C09B-BE42-2247-ABAD-AFD1621F966F}"/>
                </a:ext>
              </a:extLst>
            </p:cNvPr>
            <p:cNvSpPr txBox="1"/>
            <p:nvPr/>
          </p:nvSpPr>
          <p:spPr>
            <a:xfrm>
              <a:off x="596781" y="1715099"/>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34" name="TextBox 33">
              <a:extLst>
                <a:ext uri="{FF2B5EF4-FFF2-40B4-BE49-F238E27FC236}">
                  <a16:creationId xmlns:a16="http://schemas.microsoft.com/office/drawing/2014/main" id="{CB163172-2F6F-F048-83E7-0068C601A196}"/>
                </a:ext>
              </a:extLst>
            </p:cNvPr>
            <p:cNvSpPr txBox="1"/>
            <p:nvPr/>
          </p:nvSpPr>
          <p:spPr>
            <a:xfrm>
              <a:off x="481579" y="1445451"/>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sp>
          <p:nvSpPr>
            <p:cNvPr id="35" name="TextBox 34">
              <a:extLst>
                <a:ext uri="{FF2B5EF4-FFF2-40B4-BE49-F238E27FC236}">
                  <a16:creationId xmlns:a16="http://schemas.microsoft.com/office/drawing/2014/main" id="{B7CCE905-1A82-164B-AAA3-D90637CEF796}"/>
                </a:ext>
              </a:extLst>
            </p:cNvPr>
            <p:cNvSpPr txBox="1"/>
            <p:nvPr/>
          </p:nvSpPr>
          <p:spPr>
            <a:xfrm>
              <a:off x="596781" y="1175803"/>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chemeClr val="tx1"/>
                  </a:solidFill>
                  <a:effectLst/>
                  <a:latin typeface="+mn-lt"/>
                  <a:ea typeface="+mn-ea"/>
                  <a:cs typeface="+mn-cs"/>
                </a:rPr>
                <a:t>•     •     •     •     •     •     •     •</a:t>
              </a:r>
              <a:endParaRPr lang="en-US" sz="1800">
                <a:effectLst/>
              </a:endParaRPr>
            </a:p>
          </p:txBody>
        </p:sp>
        <p:sp>
          <p:nvSpPr>
            <p:cNvPr id="36" name="TextBox 35">
              <a:extLst>
                <a:ext uri="{FF2B5EF4-FFF2-40B4-BE49-F238E27FC236}">
                  <a16:creationId xmlns:a16="http://schemas.microsoft.com/office/drawing/2014/main" id="{F65DEDF2-1543-984B-AFC9-9AC4B2D9AC11}"/>
                </a:ext>
              </a:extLst>
            </p:cNvPr>
            <p:cNvSpPr txBox="1"/>
            <p:nvPr/>
          </p:nvSpPr>
          <p:spPr>
            <a:xfrm>
              <a:off x="481579" y="906155"/>
              <a:ext cx="298942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a:solidFill>
                    <a:srgbClr val="BAC3CA"/>
                  </a:solidFill>
                  <a:effectLst/>
                  <a:latin typeface="+mn-lt"/>
                  <a:ea typeface="+mn-ea"/>
                  <a:cs typeface="+mn-cs"/>
                </a:rPr>
                <a:t>•     •     •     •     •     •     •     •</a:t>
              </a:r>
              <a:endParaRPr lang="en-US" sz="1800">
                <a:solidFill>
                  <a:srgbClr val="BAC3CA"/>
                </a:solidFill>
                <a:effectLst/>
              </a:endParaRPr>
            </a:p>
          </p:txBody>
        </p:sp>
      </p:grpSp>
      <p:pic>
        <p:nvPicPr>
          <p:cNvPr id="21" name="Picture 20">
            <a:extLst>
              <a:ext uri="{FF2B5EF4-FFF2-40B4-BE49-F238E27FC236}">
                <a16:creationId xmlns:a16="http://schemas.microsoft.com/office/drawing/2014/main" id="{BE42B1DC-FF4C-A349-B232-FCEAC60BC41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38" name="Text Placeholder 10">
            <a:extLst>
              <a:ext uri="{FF2B5EF4-FFF2-40B4-BE49-F238E27FC236}">
                <a16:creationId xmlns:a16="http://schemas.microsoft.com/office/drawing/2014/main" id="{E0046056-D1A6-6270-50D4-6E19274FF770}"/>
              </a:ext>
            </a:extLst>
          </p:cNvPr>
          <p:cNvSpPr>
            <a:spLocks noGrp="1"/>
          </p:cNvSpPr>
          <p:nvPr>
            <p:ph type="body" sz="quarter" idx="20" hasCustomPrompt="1"/>
          </p:nvPr>
        </p:nvSpPr>
        <p:spPr>
          <a:xfrm>
            <a:off x="6441387" y="951394"/>
            <a:ext cx="5333170" cy="3563152"/>
          </a:xfrm>
          <a:prstGeom prst="rect">
            <a:avLst/>
          </a:prstGeom>
        </p:spPr>
        <p:txBody>
          <a:bodyPr>
            <a:noAutofit/>
          </a:bodyPr>
          <a:lstStyle>
            <a:lvl1pPr marL="0" indent="0">
              <a:lnSpc>
                <a:spcPts val="4620"/>
              </a:lnSpc>
              <a:buNone/>
              <a:defRPr sz="3600" b="1" i="0">
                <a:solidFill>
                  <a:schemeClr val="tx1"/>
                </a:solidFill>
                <a:latin typeface="Poppins SemiBold" pitchFamily="2" charset="77"/>
                <a:cs typeface="Poppins SemiBold" pitchFamily="2" charset="77"/>
              </a:defRPr>
            </a:lvl1pPr>
            <a:lvl2pPr>
              <a:defRPr/>
            </a:lvl2pPr>
            <a:lvl3pPr>
              <a:defRPr>
                <a:solidFill>
                  <a:srgbClr val="FFFFFF"/>
                </a:solidFill>
              </a:defRPr>
            </a:lvl3pPr>
            <a:lvl4pPr>
              <a:defRPr>
                <a:solidFill>
                  <a:srgbClr val="FFFFFF"/>
                </a:solidFill>
              </a:defRPr>
            </a:lvl4pPr>
          </a:lstStyle>
          <a:p>
            <a:pPr lvl="0"/>
            <a:r>
              <a:rPr lang="en-US"/>
              <a:t>“Design your presentation with one major takeaway per slide.”</a:t>
            </a:r>
          </a:p>
        </p:txBody>
      </p:sp>
      <p:sp>
        <p:nvSpPr>
          <p:cNvPr id="39" name="Text Placeholder 7">
            <a:extLst>
              <a:ext uri="{FF2B5EF4-FFF2-40B4-BE49-F238E27FC236}">
                <a16:creationId xmlns:a16="http://schemas.microsoft.com/office/drawing/2014/main" id="{0B47DC3C-807F-4382-E3E3-EDCA58120ED8}"/>
              </a:ext>
            </a:extLst>
          </p:cNvPr>
          <p:cNvSpPr>
            <a:spLocks noGrp="1"/>
          </p:cNvSpPr>
          <p:nvPr>
            <p:ph type="body" sz="quarter" idx="15" hasCustomPrompt="1"/>
          </p:nvPr>
        </p:nvSpPr>
        <p:spPr>
          <a:xfrm>
            <a:off x="6441387" y="4928525"/>
            <a:ext cx="5333169" cy="288246"/>
          </a:xfrm>
          <a:prstGeom prst="rect">
            <a:avLst/>
          </a:prstGeom>
        </p:spPr>
        <p:txBody>
          <a:bodyPr>
            <a:noAutofit/>
          </a:bodyPr>
          <a:lstStyle>
            <a:lvl1pPr marL="0" indent="0">
              <a:lnSpc>
                <a:spcPts val="1660"/>
              </a:lnSpc>
              <a:buNone/>
              <a:defRPr sz="2400" b="1" i="0">
                <a:solidFill>
                  <a:schemeClr val="accent1"/>
                </a:solidFill>
                <a:latin typeface="Poppins SemiBold" pitchFamily="2" charset="77"/>
                <a:cs typeface="Poppins SemiBold" pitchFamily="2" charset="77"/>
              </a:defRPr>
            </a:lvl1pPr>
          </a:lstStyle>
          <a:p>
            <a:pPr lvl="0"/>
            <a:r>
              <a:rPr lang="en-US"/>
              <a:t>Name</a:t>
            </a:r>
          </a:p>
        </p:txBody>
      </p:sp>
      <p:sp>
        <p:nvSpPr>
          <p:cNvPr id="40" name="Text Placeholder 7">
            <a:extLst>
              <a:ext uri="{FF2B5EF4-FFF2-40B4-BE49-F238E27FC236}">
                <a16:creationId xmlns:a16="http://schemas.microsoft.com/office/drawing/2014/main" id="{920496C8-E61C-3531-5E52-8D02BA505F26}"/>
              </a:ext>
            </a:extLst>
          </p:cNvPr>
          <p:cNvSpPr>
            <a:spLocks noGrp="1"/>
          </p:cNvSpPr>
          <p:nvPr>
            <p:ph type="body" sz="quarter" idx="16" hasCustomPrompt="1"/>
          </p:nvPr>
        </p:nvSpPr>
        <p:spPr>
          <a:xfrm>
            <a:off x="6441387" y="5343664"/>
            <a:ext cx="5333169" cy="288246"/>
          </a:xfrm>
          <a:prstGeom prst="rect">
            <a:avLst/>
          </a:prstGeom>
        </p:spPr>
        <p:txBody>
          <a:bodyPr>
            <a:noAutofit/>
          </a:bodyPr>
          <a:lstStyle>
            <a:lvl1pPr marL="0" indent="0">
              <a:lnSpc>
                <a:spcPts val="1660"/>
              </a:lnSpc>
              <a:buNone/>
              <a:defRPr sz="1600" b="0" i="0">
                <a:solidFill>
                  <a:schemeClr val="tx1"/>
                </a:solidFill>
                <a:latin typeface="Poppins" pitchFamily="2" charset="77"/>
                <a:cs typeface="Poppins" pitchFamily="2" charset="77"/>
              </a:defRPr>
            </a:lvl1pPr>
          </a:lstStyle>
          <a:p>
            <a:pPr lvl="0"/>
            <a:r>
              <a:rPr lang="en-US"/>
              <a:t>Title, Company</a:t>
            </a:r>
          </a:p>
        </p:txBody>
      </p:sp>
      <p:pic>
        <p:nvPicPr>
          <p:cNvPr id="57" name="Picture 56">
            <a:extLst>
              <a:ext uri="{FF2B5EF4-FFF2-40B4-BE49-F238E27FC236}">
                <a16:creationId xmlns:a16="http://schemas.microsoft.com/office/drawing/2014/main" id="{5B27C3F7-DD93-C82A-B0E7-F4FBA10026B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11" name="Graphic 34">
            <a:extLst>
              <a:ext uri="{FF2B5EF4-FFF2-40B4-BE49-F238E27FC236}">
                <a16:creationId xmlns:a16="http://schemas.microsoft.com/office/drawing/2014/main" id="{DEF86AA7-575D-7742-8436-19530DCFFAE4}"/>
              </a:ext>
            </a:extLst>
          </p:cNvPr>
          <p:cNvSpPr>
            <a:spLocks/>
          </p:cNvSpPr>
          <p:nvPr/>
        </p:nvSpPr>
        <p:spPr>
          <a:xfrm>
            <a:off x="770394" y="3058410"/>
            <a:ext cx="2416541" cy="2127983"/>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81BE25"/>
          </a:solidFill>
          <a:ln w="114096" cap="flat">
            <a:noFill/>
            <a:prstDash val="solid"/>
            <a:miter/>
          </a:ln>
        </p:spPr>
        <p:txBody>
          <a:bodyPr rtlCol="0" anchor="ctr"/>
          <a:lstStyle/>
          <a:p>
            <a:endParaRPr lang="en-US"/>
          </a:p>
        </p:txBody>
      </p:sp>
      <p:sp>
        <p:nvSpPr>
          <p:cNvPr id="12" name="Graphic 34">
            <a:extLst>
              <a:ext uri="{FF2B5EF4-FFF2-40B4-BE49-F238E27FC236}">
                <a16:creationId xmlns:a16="http://schemas.microsoft.com/office/drawing/2014/main" id="{A73150DE-B280-CA49-9F1E-25974B25DB3D}"/>
              </a:ext>
            </a:extLst>
          </p:cNvPr>
          <p:cNvSpPr>
            <a:spLocks/>
          </p:cNvSpPr>
          <p:nvPr/>
        </p:nvSpPr>
        <p:spPr>
          <a:xfrm>
            <a:off x="2821933" y="1897247"/>
            <a:ext cx="2416541" cy="2127983"/>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192E44"/>
          </a:solidFill>
          <a:ln w="114096" cap="flat">
            <a:noFill/>
            <a:prstDash val="solid"/>
            <a:miter/>
          </a:ln>
        </p:spPr>
        <p:txBody>
          <a:bodyPr rtlCol="0" anchor="ctr"/>
          <a:lstStyle/>
          <a:p>
            <a:endParaRPr lang="en-US"/>
          </a:p>
        </p:txBody>
      </p:sp>
      <p:sp>
        <p:nvSpPr>
          <p:cNvPr id="15" name="Text Placeholder 22">
            <a:extLst>
              <a:ext uri="{FF2B5EF4-FFF2-40B4-BE49-F238E27FC236}">
                <a16:creationId xmlns:a16="http://schemas.microsoft.com/office/drawing/2014/main" id="{F8EF1D08-9A9F-2E4D-9512-211A8E43BB05}"/>
              </a:ext>
            </a:extLst>
          </p:cNvPr>
          <p:cNvSpPr>
            <a:spLocks noGrp="1"/>
          </p:cNvSpPr>
          <p:nvPr>
            <p:ph type="body" sz="quarter" idx="10" hasCustomPrompt="1"/>
          </p:nvPr>
        </p:nvSpPr>
        <p:spPr>
          <a:xfrm>
            <a:off x="770394" y="4148103"/>
            <a:ext cx="2439133" cy="509975"/>
          </a:xfrm>
          <a:prstGeom prst="rect">
            <a:avLst/>
          </a:prstGeom>
        </p:spPr>
        <p:txBody>
          <a:bodyPr/>
          <a:lstStyle>
            <a:lvl1pPr marL="0" indent="0" algn="ctr">
              <a:lnSpc>
                <a:spcPts val="2880"/>
              </a:lnSpc>
              <a:buNone/>
              <a:defRPr sz="2000" b="0" i="0">
                <a:solidFill>
                  <a:srgbClr val="FFFFFF"/>
                </a:solidFill>
                <a:latin typeface="Poppins" pitchFamily="2" charset="77"/>
                <a:cs typeface="Poppins" pitchFamily="2" charset="77"/>
              </a:defRPr>
            </a:lvl1pPr>
          </a:lstStyle>
          <a:p>
            <a:pPr lvl="0"/>
            <a:r>
              <a:rPr lang="en-US"/>
              <a:t>New Assets</a:t>
            </a:r>
          </a:p>
        </p:txBody>
      </p:sp>
      <p:sp>
        <p:nvSpPr>
          <p:cNvPr id="16" name="Text Placeholder 22">
            <a:extLst>
              <a:ext uri="{FF2B5EF4-FFF2-40B4-BE49-F238E27FC236}">
                <a16:creationId xmlns:a16="http://schemas.microsoft.com/office/drawing/2014/main" id="{FD89917F-8BF9-1F4D-839B-4180402F6447}"/>
              </a:ext>
            </a:extLst>
          </p:cNvPr>
          <p:cNvSpPr>
            <a:spLocks noGrp="1"/>
          </p:cNvSpPr>
          <p:nvPr>
            <p:ph type="body" sz="quarter" idx="11" hasCustomPrompt="1"/>
          </p:nvPr>
        </p:nvSpPr>
        <p:spPr>
          <a:xfrm>
            <a:off x="770394" y="3783081"/>
            <a:ext cx="2439133" cy="509975"/>
          </a:xfrm>
          <a:prstGeom prst="rect">
            <a:avLst/>
          </a:prstGeom>
        </p:spPr>
        <p:txBody>
          <a:bodyPr/>
          <a:lstStyle>
            <a:lvl1pPr marL="0" indent="0" algn="ctr">
              <a:lnSpc>
                <a:spcPts val="2880"/>
              </a:lnSpc>
              <a:buNone/>
              <a:defRPr sz="3600" b="1" i="0">
                <a:solidFill>
                  <a:srgbClr val="FFFFFF"/>
                </a:solidFill>
                <a:latin typeface="Poppins SemiBold" pitchFamily="2" charset="77"/>
                <a:cs typeface="Poppins SemiBold" pitchFamily="2" charset="77"/>
              </a:defRPr>
            </a:lvl1pPr>
          </a:lstStyle>
          <a:p>
            <a:pPr lvl="0"/>
            <a:r>
              <a:rPr lang="en-US"/>
              <a:t>100M</a:t>
            </a:r>
          </a:p>
        </p:txBody>
      </p:sp>
      <p:sp>
        <p:nvSpPr>
          <p:cNvPr id="19" name="Text Placeholder 22">
            <a:extLst>
              <a:ext uri="{FF2B5EF4-FFF2-40B4-BE49-F238E27FC236}">
                <a16:creationId xmlns:a16="http://schemas.microsoft.com/office/drawing/2014/main" id="{798A7EAA-3481-CD47-92A6-7FC0C0725A48}"/>
              </a:ext>
            </a:extLst>
          </p:cNvPr>
          <p:cNvSpPr>
            <a:spLocks noGrp="1"/>
          </p:cNvSpPr>
          <p:nvPr>
            <p:ph type="body" sz="quarter" idx="12" hasCustomPrompt="1"/>
          </p:nvPr>
        </p:nvSpPr>
        <p:spPr>
          <a:xfrm>
            <a:off x="2865495" y="2962577"/>
            <a:ext cx="2439133" cy="509975"/>
          </a:xfrm>
          <a:prstGeom prst="rect">
            <a:avLst/>
          </a:prstGeom>
        </p:spPr>
        <p:txBody>
          <a:bodyPr/>
          <a:lstStyle>
            <a:lvl1pPr marL="0" indent="0" algn="ctr">
              <a:lnSpc>
                <a:spcPts val="2880"/>
              </a:lnSpc>
              <a:buNone/>
              <a:defRPr sz="2000" b="0" i="0">
                <a:solidFill>
                  <a:srgbClr val="FFFFFF"/>
                </a:solidFill>
                <a:latin typeface="Poppins" pitchFamily="2" charset="77"/>
                <a:cs typeface="Poppins" pitchFamily="2" charset="77"/>
              </a:defRPr>
            </a:lvl1pPr>
          </a:lstStyle>
          <a:p>
            <a:pPr lvl="0"/>
            <a:r>
              <a:rPr lang="en-US"/>
              <a:t>New Assets</a:t>
            </a:r>
          </a:p>
        </p:txBody>
      </p:sp>
      <p:sp>
        <p:nvSpPr>
          <p:cNvPr id="20" name="Text Placeholder 22">
            <a:extLst>
              <a:ext uri="{FF2B5EF4-FFF2-40B4-BE49-F238E27FC236}">
                <a16:creationId xmlns:a16="http://schemas.microsoft.com/office/drawing/2014/main" id="{FFB68C9A-5BE6-4146-9256-58FB28AED2B1}"/>
              </a:ext>
            </a:extLst>
          </p:cNvPr>
          <p:cNvSpPr>
            <a:spLocks noGrp="1"/>
          </p:cNvSpPr>
          <p:nvPr>
            <p:ph type="body" sz="quarter" idx="13" hasCustomPrompt="1"/>
          </p:nvPr>
        </p:nvSpPr>
        <p:spPr>
          <a:xfrm>
            <a:off x="2865495" y="2597555"/>
            <a:ext cx="2439133" cy="509975"/>
          </a:xfrm>
          <a:prstGeom prst="rect">
            <a:avLst/>
          </a:prstGeom>
        </p:spPr>
        <p:txBody>
          <a:bodyPr/>
          <a:lstStyle>
            <a:lvl1pPr marL="0" indent="0" algn="ctr">
              <a:lnSpc>
                <a:spcPts val="2880"/>
              </a:lnSpc>
              <a:buNone/>
              <a:defRPr sz="3600" b="1" i="0">
                <a:solidFill>
                  <a:srgbClr val="FFFFFF"/>
                </a:solidFill>
                <a:latin typeface="Poppins SemiBold" pitchFamily="2" charset="77"/>
                <a:cs typeface="Poppins SemiBold" pitchFamily="2" charset="77"/>
              </a:defRPr>
            </a:lvl1pPr>
          </a:lstStyle>
          <a:p>
            <a:pPr lvl="0"/>
            <a:r>
              <a:rPr lang="en-US"/>
              <a:t>100M</a:t>
            </a:r>
          </a:p>
        </p:txBody>
      </p:sp>
      <p:sp>
        <p:nvSpPr>
          <p:cNvPr id="14" name="Picture Placeholder 11">
            <a:extLst>
              <a:ext uri="{FF2B5EF4-FFF2-40B4-BE49-F238E27FC236}">
                <a16:creationId xmlns:a16="http://schemas.microsoft.com/office/drawing/2014/main" id="{68D5D131-E344-B742-AD12-A9D50953B7F1}"/>
              </a:ext>
            </a:extLst>
          </p:cNvPr>
          <p:cNvSpPr>
            <a:spLocks noGrp="1"/>
          </p:cNvSpPr>
          <p:nvPr>
            <p:ph type="pic" sz="quarter" idx="18" hasCustomPrompt="1"/>
          </p:nvPr>
        </p:nvSpPr>
        <p:spPr>
          <a:xfrm>
            <a:off x="773063" y="802398"/>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8" name="Picture Placeholder 11">
            <a:extLst>
              <a:ext uri="{FF2B5EF4-FFF2-40B4-BE49-F238E27FC236}">
                <a16:creationId xmlns:a16="http://schemas.microsoft.com/office/drawing/2014/main" id="{43820133-88CA-DC4C-822B-F629EB05D1E4}"/>
              </a:ext>
            </a:extLst>
          </p:cNvPr>
          <p:cNvSpPr>
            <a:spLocks noGrp="1"/>
          </p:cNvSpPr>
          <p:nvPr>
            <p:ph type="pic" sz="quarter" idx="19" hasCustomPrompt="1"/>
          </p:nvPr>
        </p:nvSpPr>
        <p:spPr>
          <a:xfrm>
            <a:off x="2798883" y="4148103"/>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Tree>
    <p:extLst>
      <p:ext uri="{BB962C8B-B14F-4D97-AF65-F5344CB8AC3E}">
        <p14:creationId xmlns:p14="http://schemas.microsoft.com/office/powerpoint/2010/main" val="294692659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Element Logo Left with Right Quot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5C1928D-0F04-5642-898C-5D95D780CBA3}"/>
              </a:ext>
            </a:extLst>
          </p:cNvPr>
          <p:cNvSpPr/>
          <p:nvPr userDrawn="1"/>
        </p:nvSpPr>
        <p:spPr>
          <a:xfrm>
            <a:off x="68299" y="70339"/>
            <a:ext cx="5620214" cy="6721400"/>
          </a:xfrm>
          <a:prstGeom prst="rect">
            <a:avLst/>
          </a:prstGeom>
          <a:solidFill>
            <a:schemeClr val="tx1"/>
          </a:solidFill>
          <a:ln w="152400" cap="flat">
            <a:gradFill>
              <a:gsLst>
                <a:gs pos="0">
                  <a:schemeClr val="accent1"/>
                </a:gs>
                <a:gs pos="100000">
                  <a:schemeClr val="accent1"/>
                </a:gs>
                <a:gs pos="52000">
                  <a:schemeClr val="accent5"/>
                </a:gs>
              </a:gsLst>
              <a:lin ang="9600000" scaled="0"/>
            </a:gradFill>
            <a:prstDash val="solid"/>
            <a:miter/>
          </a:ln>
        </p:spPr>
        <p:txBody>
          <a:bodyPr rtlCol="0" anchor="ctr"/>
          <a:lstStyle/>
          <a:p>
            <a:pPr algn="l"/>
            <a:endParaRPr lang="en-US"/>
          </a:p>
        </p:txBody>
      </p:sp>
      <p:pic>
        <p:nvPicPr>
          <p:cNvPr id="2" name="Picture 1">
            <a:extLst>
              <a:ext uri="{FF2B5EF4-FFF2-40B4-BE49-F238E27FC236}">
                <a16:creationId xmlns:a16="http://schemas.microsoft.com/office/drawing/2014/main" id="{35B541EE-833B-9946-8749-938FC2F7EE23}"/>
              </a:ext>
            </a:extLst>
          </p:cNvPr>
          <p:cNvPicPr>
            <a:picLocks noChangeAspect="1"/>
          </p:cNvPicPr>
          <p:nvPr/>
        </p:nvPicPr>
        <p:blipFill>
          <a:blip r:embed="rId2"/>
          <a:stretch>
            <a:fillRect/>
          </a:stretch>
        </p:blipFill>
        <p:spPr>
          <a:xfrm>
            <a:off x="1006705" y="2640081"/>
            <a:ext cx="3606801" cy="1352550"/>
          </a:xfrm>
          <a:prstGeom prst="rect">
            <a:avLst/>
          </a:prstGeom>
        </p:spPr>
      </p:pic>
      <p:sp>
        <p:nvSpPr>
          <p:cNvPr id="13" name="Text Placeholder 10">
            <a:extLst>
              <a:ext uri="{FF2B5EF4-FFF2-40B4-BE49-F238E27FC236}">
                <a16:creationId xmlns:a16="http://schemas.microsoft.com/office/drawing/2014/main" id="{0C17FA5F-9405-364A-9819-F35CDBAEDB8F}"/>
              </a:ext>
            </a:extLst>
          </p:cNvPr>
          <p:cNvSpPr>
            <a:spLocks noGrp="1"/>
          </p:cNvSpPr>
          <p:nvPr>
            <p:ph type="body" sz="quarter" idx="10" hasCustomPrompt="1"/>
          </p:nvPr>
        </p:nvSpPr>
        <p:spPr>
          <a:xfrm>
            <a:off x="6441387" y="1475948"/>
            <a:ext cx="5333170" cy="3038597"/>
          </a:xfrm>
          <a:prstGeom prst="rect">
            <a:avLst/>
          </a:prstGeom>
        </p:spPr>
        <p:txBody>
          <a:bodyPr>
            <a:noAutofit/>
          </a:bodyPr>
          <a:lstStyle>
            <a:lvl1pPr marL="0" indent="0">
              <a:lnSpc>
                <a:spcPts val="4620"/>
              </a:lnSpc>
              <a:buNone/>
              <a:defRPr sz="3600" b="1" i="0">
                <a:solidFill>
                  <a:schemeClr val="tx1"/>
                </a:solidFill>
                <a:latin typeface="Poppins SemiBold" pitchFamily="2" charset="77"/>
                <a:cs typeface="Poppins SemiBold" pitchFamily="2" charset="77"/>
              </a:defRPr>
            </a:lvl1pPr>
            <a:lvl2pPr>
              <a:defRPr/>
            </a:lvl2pPr>
            <a:lvl3pPr>
              <a:defRPr>
                <a:solidFill>
                  <a:srgbClr val="FFFFFF"/>
                </a:solidFill>
              </a:defRPr>
            </a:lvl3pPr>
            <a:lvl4pPr>
              <a:defRPr>
                <a:solidFill>
                  <a:srgbClr val="FFFFFF"/>
                </a:solidFill>
              </a:defRPr>
            </a:lvl4pPr>
          </a:lstStyle>
          <a:p>
            <a:pPr lvl="0"/>
            <a:r>
              <a:rPr lang="en-US"/>
              <a:t>“Design your presentation with one major takeaway per slide.”</a:t>
            </a:r>
          </a:p>
        </p:txBody>
      </p:sp>
      <p:sp>
        <p:nvSpPr>
          <p:cNvPr id="14" name="Text Placeholder 7">
            <a:extLst>
              <a:ext uri="{FF2B5EF4-FFF2-40B4-BE49-F238E27FC236}">
                <a16:creationId xmlns:a16="http://schemas.microsoft.com/office/drawing/2014/main" id="{2E88EA22-B4CD-1F4A-AA43-6A33F0F1ABFC}"/>
              </a:ext>
            </a:extLst>
          </p:cNvPr>
          <p:cNvSpPr>
            <a:spLocks noGrp="1"/>
          </p:cNvSpPr>
          <p:nvPr>
            <p:ph type="body" sz="quarter" idx="15" hasCustomPrompt="1"/>
          </p:nvPr>
        </p:nvSpPr>
        <p:spPr>
          <a:xfrm>
            <a:off x="6441387" y="4928525"/>
            <a:ext cx="5333169" cy="288246"/>
          </a:xfrm>
          <a:prstGeom prst="rect">
            <a:avLst/>
          </a:prstGeom>
        </p:spPr>
        <p:txBody>
          <a:bodyPr>
            <a:noAutofit/>
          </a:bodyPr>
          <a:lstStyle>
            <a:lvl1pPr marL="0" indent="0">
              <a:lnSpc>
                <a:spcPts val="1660"/>
              </a:lnSpc>
              <a:buNone/>
              <a:defRPr sz="2400" b="1" i="0">
                <a:solidFill>
                  <a:schemeClr val="accent1"/>
                </a:solidFill>
                <a:latin typeface="Poppins SemiBold" pitchFamily="2" charset="77"/>
                <a:cs typeface="Poppins SemiBold" pitchFamily="2" charset="77"/>
              </a:defRPr>
            </a:lvl1pPr>
          </a:lstStyle>
          <a:p>
            <a:pPr lvl="0"/>
            <a:r>
              <a:rPr lang="en-US"/>
              <a:t>Name</a:t>
            </a:r>
          </a:p>
        </p:txBody>
      </p:sp>
      <p:sp>
        <p:nvSpPr>
          <p:cNvPr id="15" name="Text Placeholder 7">
            <a:extLst>
              <a:ext uri="{FF2B5EF4-FFF2-40B4-BE49-F238E27FC236}">
                <a16:creationId xmlns:a16="http://schemas.microsoft.com/office/drawing/2014/main" id="{DF47B17F-7024-5141-BD7E-CB683AA7F188}"/>
              </a:ext>
            </a:extLst>
          </p:cNvPr>
          <p:cNvSpPr>
            <a:spLocks noGrp="1"/>
          </p:cNvSpPr>
          <p:nvPr>
            <p:ph type="body" sz="quarter" idx="16" hasCustomPrompt="1"/>
          </p:nvPr>
        </p:nvSpPr>
        <p:spPr>
          <a:xfrm>
            <a:off x="6441387" y="5343664"/>
            <a:ext cx="5333169" cy="288246"/>
          </a:xfrm>
          <a:prstGeom prst="rect">
            <a:avLst/>
          </a:prstGeom>
        </p:spPr>
        <p:txBody>
          <a:bodyPr>
            <a:noAutofit/>
          </a:bodyPr>
          <a:lstStyle>
            <a:lvl1pPr marL="0" indent="0">
              <a:lnSpc>
                <a:spcPts val="1660"/>
              </a:lnSpc>
              <a:buNone/>
              <a:defRPr sz="1600" b="0" i="0">
                <a:solidFill>
                  <a:schemeClr val="tx1"/>
                </a:solidFill>
                <a:latin typeface="Poppins" pitchFamily="2" charset="77"/>
                <a:cs typeface="Poppins" pitchFamily="2" charset="77"/>
              </a:defRPr>
            </a:lvl1pPr>
          </a:lstStyle>
          <a:p>
            <a:pPr lvl="0"/>
            <a:r>
              <a:rPr lang="en-US"/>
              <a:t>Title, Company</a:t>
            </a:r>
          </a:p>
        </p:txBody>
      </p:sp>
      <p:pic>
        <p:nvPicPr>
          <p:cNvPr id="9" name="Picture 8">
            <a:extLst>
              <a:ext uri="{FF2B5EF4-FFF2-40B4-BE49-F238E27FC236}">
                <a16:creationId xmlns:a16="http://schemas.microsoft.com/office/drawing/2014/main" id="{713F3EA6-42EC-4D27-EA44-70B142562D6D}"/>
              </a:ext>
            </a:extLst>
          </p:cNvPr>
          <p:cNvPicPr>
            <a:picLocks noChangeAspect="1"/>
          </p:cNvPicPr>
          <p:nvPr userDrawn="1"/>
        </p:nvPicPr>
        <p:blipFill>
          <a:blip r:embed="rId2"/>
          <a:stretch>
            <a:fillRect/>
          </a:stretch>
        </p:blipFill>
        <p:spPr>
          <a:xfrm>
            <a:off x="1006705" y="2640081"/>
            <a:ext cx="3606801" cy="1352550"/>
          </a:xfrm>
          <a:prstGeom prst="rect">
            <a:avLst/>
          </a:prstGeom>
        </p:spPr>
      </p:pic>
    </p:spTree>
    <p:extLst>
      <p:ext uri="{BB962C8B-B14F-4D97-AF65-F5344CB8AC3E}">
        <p14:creationId xmlns:p14="http://schemas.microsoft.com/office/powerpoint/2010/main" val="95708141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with Right Text Bullet Points">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E314431E-B660-3947-B2E4-808479EB3E8D}"/>
              </a:ext>
            </a:extLst>
          </p:cNvPr>
          <p:cNvSpPr/>
          <p:nvPr/>
        </p:nvSpPr>
        <p:spPr>
          <a:xfrm>
            <a:off x="-12701" y="-10739"/>
            <a:ext cx="5287432" cy="6886622"/>
          </a:xfrm>
          <a:custGeom>
            <a:avLst/>
            <a:gdLst>
              <a:gd name="connsiteX0" fmla="*/ 0 w 4214626"/>
              <a:gd name="connsiteY0" fmla="*/ 0 h 6858000"/>
              <a:gd name="connsiteX1" fmla="*/ 2301339 w 4214626"/>
              <a:gd name="connsiteY1" fmla="*/ 0 h 6858000"/>
              <a:gd name="connsiteX2" fmla="*/ 4164984 w 4214626"/>
              <a:gd name="connsiteY2" fmla="*/ 3240372 h 6858000"/>
              <a:gd name="connsiteX3" fmla="*/ 4163739 w 4214626"/>
              <a:gd name="connsiteY3" fmla="*/ 3617627 h 6858000"/>
              <a:gd name="connsiteX4" fmla="*/ 2300094 w 4214626"/>
              <a:gd name="connsiteY4" fmla="*/ 6858000 h 6858000"/>
              <a:gd name="connsiteX5" fmla="*/ 0 w 4214626"/>
              <a:gd name="connsiteY5" fmla="*/ 6858000 h 6858000"/>
              <a:gd name="connsiteX0" fmla="*/ 0 w 5004671"/>
              <a:gd name="connsiteY0" fmla="*/ 0 h 6858000"/>
              <a:gd name="connsiteX1" fmla="*/ 3091384 w 5004671"/>
              <a:gd name="connsiteY1" fmla="*/ 0 h 6858000"/>
              <a:gd name="connsiteX2" fmla="*/ 4955029 w 5004671"/>
              <a:gd name="connsiteY2" fmla="*/ 3240372 h 6858000"/>
              <a:gd name="connsiteX3" fmla="*/ 4953784 w 5004671"/>
              <a:gd name="connsiteY3" fmla="*/ 3617627 h 6858000"/>
              <a:gd name="connsiteX4" fmla="*/ 3090139 w 5004671"/>
              <a:gd name="connsiteY4" fmla="*/ 6858000 h 6858000"/>
              <a:gd name="connsiteX5" fmla="*/ 790045 w 5004671"/>
              <a:gd name="connsiteY5" fmla="*/ 6858000 h 6858000"/>
              <a:gd name="connsiteX6" fmla="*/ 0 w 5004671"/>
              <a:gd name="connsiteY6" fmla="*/ 0 h 6858000"/>
              <a:gd name="connsiteX0" fmla="*/ 7118 w 5011789"/>
              <a:gd name="connsiteY0" fmla="*/ 0 h 6858000"/>
              <a:gd name="connsiteX1" fmla="*/ 3098502 w 5011789"/>
              <a:gd name="connsiteY1" fmla="*/ 0 h 6858000"/>
              <a:gd name="connsiteX2" fmla="*/ 4962147 w 5011789"/>
              <a:gd name="connsiteY2" fmla="*/ 3240372 h 6858000"/>
              <a:gd name="connsiteX3" fmla="*/ 4960902 w 5011789"/>
              <a:gd name="connsiteY3" fmla="*/ 3617627 h 6858000"/>
              <a:gd name="connsiteX4" fmla="*/ 3097257 w 5011789"/>
              <a:gd name="connsiteY4" fmla="*/ 6858000 h 6858000"/>
              <a:gd name="connsiteX5" fmla="*/ 0 w 5011789"/>
              <a:gd name="connsiteY5" fmla="*/ 6858000 h 6858000"/>
              <a:gd name="connsiteX6" fmla="*/ 7118 w 5011789"/>
              <a:gd name="connsiteY6" fmla="*/ 0 h 6858000"/>
              <a:gd name="connsiteX0" fmla="*/ 0 w 5268020"/>
              <a:gd name="connsiteY0" fmla="*/ 7122 h 6858000"/>
              <a:gd name="connsiteX1" fmla="*/ 3354733 w 5268020"/>
              <a:gd name="connsiteY1" fmla="*/ 0 h 6858000"/>
              <a:gd name="connsiteX2" fmla="*/ 5218378 w 5268020"/>
              <a:gd name="connsiteY2" fmla="*/ 3240372 h 6858000"/>
              <a:gd name="connsiteX3" fmla="*/ 5217133 w 5268020"/>
              <a:gd name="connsiteY3" fmla="*/ 3617627 h 6858000"/>
              <a:gd name="connsiteX4" fmla="*/ 3353488 w 5268020"/>
              <a:gd name="connsiteY4" fmla="*/ 6858000 h 6858000"/>
              <a:gd name="connsiteX5" fmla="*/ 256231 w 5268020"/>
              <a:gd name="connsiteY5" fmla="*/ 6858000 h 6858000"/>
              <a:gd name="connsiteX6" fmla="*/ 0 w 5268020"/>
              <a:gd name="connsiteY6" fmla="*/ 7122 h 6858000"/>
              <a:gd name="connsiteX0" fmla="*/ 0 w 5268020"/>
              <a:gd name="connsiteY0" fmla="*/ 7122 h 6865122"/>
              <a:gd name="connsiteX1" fmla="*/ 3354733 w 5268020"/>
              <a:gd name="connsiteY1" fmla="*/ 0 h 6865122"/>
              <a:gd name="connsiteX2" fmla="*/ 5218378 w 5268020"/>
              <a:gd name="connsiteY2" fmla="*/ 3240372 h 6865122"/>
              <a:gd name="connsiteX3" fmla="*/ 5217133 w 5268020"/>
              <a:gd name="connsiteY3" fmla="*/ 3617627 h 6865122"/>
              <a:gd name="connsiteX4" fmla="*/ 3353488 w 5268020"/>
              <a:gd name="connsiteY4" fmla="*/ 6858000 h 6865122"/>
              <a:gd name="connsiteX5" fmla="*/ 7117 w 5268020"/>
              <a:gd name="connsiteY5" fmla="*/ 6865122 h 6865122"/>
              <a:gd name="connsiteX6" fmla="*/ 0 w 5268020"/>
              <a:gd name="connsiteY6" fmla="*/ 7122 h 6865122"/>
              <a:gd name="connsiteX0" fmla="*/ 0 w 5268020"/>
              <a:gd name="connsiteY0" fmla="*/ 1598 h 6865122"/>
              <a:gd name="connsiteX1" fmla="*/ 3354733 w 5268020"/>
              <a:gd name="connsiteY1" fmla="*/ 0 h 6865122"/>
              <a:gd name="connsiteX2" fmla="*/ 5218378 w 5268020"/>
              <a:gd name="connsiteY2" fmla="*/ 3240372 h 6865122"/>
              <a:gd name="connsiteX3" fmla="*/ 5217133 w 5268020"/>
              <a:gd name="connsiteY3" fmla="*/ 3617627 h 6865122"/>
              <a:gd name="connsiteX4" fmla="*/ 3353488 w 5268020"/>
              <a:gd name="connsiteY4" fmla="*/ 6858000 h 6865122"/>
              <a:gd name="connsiteX5" fmla="*/ 7117 w 5268020"/>
              <a:gd name="connsiteY5" fmla="*/ 6865122 h 6865122"/>
              <a:gd name="connsiteX6" fmla="*/ 0 w 5268020"/>
              <a:gd name="connsiteY6" fmla="*/ 1598 h 6865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8020" h="6865122">
                <a:moveTo>
                  <a:pt x="0" y="1598"/>
                </a:moveTo>
                <a:lnTo>
                  <a:pt x="3354733" y="0"/>
                </a:lnTo>
                <a:lnTo>
                  <a:pt x="5218378" y="3240372"/>
                </a:lnTo>
                <a:cubicBezTo>
                  <a:pt x="5285011" y="3357346"/>
                  <a:pt x="5284535" y="3501100"/>
                  <a:pt x="5217133" y="3617627"/>
                </a:cubicBezTo>
                <a:lnTo>
                  <a:pt x="3353488" y="6858000"/>
                </a:lnTo>
                <a:lnTo>
                  <a:pt x="7117" y="6865122"/>
                </a:lnTo>
                <a:cubicBezTo>
                  <a:pt x="7117" y="4579122"/>
                  <a:pt x="0" y="2287598"/>
                  <a:pt x="0" y="1598"/>
                </a:cubicBezTo>
                <a:close/>
              </a:path>
            </a:pathLst>
          </a:custGeom>
          <a:gradFill>
            <a:gsLst>
              <a:gs pos="37000">
                <a:schemeClr val="tx1"/>
              </a:gs>
              <a:gs pos="0">
                <a:srgbClr val="3D614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Text Placeholder 29">
            <a:extLst>
              <a:ext uri="{FF2B5EF4-FFF2-40B4-BE49-F238E27FC236}">
                <a16:creationId xmlns:a16="http://schemas.microsoft.com/office/drawing/2014/main" id="{27DFD017-72CA-7341-9EDE-1CFFC7FC172A}"/>
              </a:ext>
            </a:extLst>
          </p:cNvPr>
          <p:cNvSpPr>
            <a:spLocks noGrp="1"/>
          </p:cNvSpPr>
          <p:nvPr>
            <p:ph type="body" sz="quarter" idx="14" hasCustomPrompt="1"/>
          </p:nvPr>
        </p:nvSpPr>
        <p:spPr>
          <a:xfrm>
            <a:off x="913302" y="2652145"/>
            <a:ext cx="3808718" cy="291506"/>
          </a:xfrm>
          <a:prstGeom prst="rect">
            <a:avLst/>
          </a:prstGeom>
        </p:spPr>
        <p:txBody>
          <a:bodyPr>
            <a:noAutofit/>
          </a:bodyPr>
          <a:lstStyle>
            <a:lvl1pPr marL="0" indent="0">
              <a:buNone/>
              <a:defRPr sz="1600" b="1" i="0" spc="200" baseline="0">
                <a:solidFill>
                  <a:srgbClr val="81BE25"/>
                </a:solidFill>
                <a:latin typeface="Poppins SemiBold" pitchFamily="2" charset="77"/>
                <a:cs typeface="Poppins SemiBold" pitchFamily="2" charset="77"/>
              </a:defRPr>
            </a:lvl1pPr>
          </a:lstStyle>
          <a:p>
            <a:pPr lvl="0"/>
            <a:r>
              <a:rPr lang="en-US"/>
              <a:t>SECTION TITLE</a:t>
            </a:r>
          </a:p>
        </p:txBody>
      </p:sp>
      <p:sp>
        <p:nvSpPr>
          <p:cNvPr id="9" name="Text Placeholder 19">
            <a:extLst>
              <a:ext uri="{FF2B5EF4-FFF2-40B4-BE49-F238E27FC236}">
                <a16:creationId xmlns:a16="http://schemas.microsoft.com/office/drawing/2014/main" id="{C932CEC8-97BE-024E-A142-1D0E7266E00D}"/>
              </a:ext>
            </a:extLst>
          </p:cNvPr>
          <p:cNvSpPr>
            <a:spLocks noGrp="1"/>
          </p:cNvSpPr>
          <p:nvPr>
            <p:ph type="body" sz="quarter" idx="11" hasCustomPrompt="1"/>
          </p:nvPr>
        </p:nvSpPr>
        <p:spPr>
          <a:xfrm>
            <a:off x="5973904" y="768699"/>
            <a:ext cx="5856589" cy="5603526"/>
          </a:xfrm>
          <a:prstGeom prst="rect">
            <a:avLst/>
          </a:prstGeom>
        </p:spPr>
        <p:txBody>
          <a:bodyPr>
            <a:noAutofit/>
          </a:bodyPr>
          <a:lstStyle>
            <a:lvl1pPr marL="342900" marR="0" indent="-3429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sz="1600" b="0" i="0">
                <a:latin typeface="Poppins" pitchFamily="2" charset="77"/>
                <a:cs typeface="Poppins" pitchFamily="2" charset="77"/>
              </a:defRPr>
            </a:lvl1pPr>
          </a:lstStyle>
          <a:p>
            <a:pPr>
              <a:lnSpc>
                <a:spcPts val="2660"/>
              </a:lnSpc>
              <a:spcBef>
                <a:spcPts val="2232"/>
              </a:spcBef>
            </a:pPr>
            <a:r>
              <a:rPr lang="en-US"/>
              <a:t>This template is for slides that are </a:t>
            </a:r>
            <a:r>
              <a:rPr lang="en-US" b="1"/>
              <a:t>text with bullet points</a:t>
            </a:r>
            <a:r>
              <a:rPr lang="en-US"/>
              <a:t> and includes a section identification block at the top. If you do not require the ID block, it can be deleted. </a:t>
            </a:r>
          </a:p>
          <a:p>
            <a:pPr>
              <a:lnSpc>
                <a:spcPts val="2660"/>
              </a:lnSpc>
              <a:spcBef>
                <a:spcPts val="2232"/>
              </a:spcBef>
            </a:pPr>
            <a:r>
              <a:rPr lang="en-US"/>
              <a:t>Please keep your headline short. The headline should tell the story of the slide in brief, concise words.</a:t>
            </a:r>
          </a:p>
          <a:p>
            <a:pPr>
              <a:lnSpc>
                <a:spcPts val="2660"/>
              </a:lnSpc>
              <a:spcBef>
                <a:spcPts val="2232"/>
              </a:spcBef>
            </a:pPr>
            <a:r>
              <a:rPr lang="en-US"/>
              <a:t>To add an icon, click on the icon placeholder and choose your icon from your files, or drag your icon onto the placeholder. Icons are located in the end of this document.</a:t>
            </a:r>
          </a:p>
          <a:p>
            <a:pPr lvl="0"/>
            <a:endParaRPr lang="en-US"/>
          </a:p>
        </p:txBody>
      </p:sp>
      <p:sp>
        <p:nvSpPr>
          <p:cNvPr id="10" name="Text Placeholder 16">
            <a:extLst>
              <a:ext uri="{FF2B5EF4-FFF2-40B4-BE49-F238E27FC236}">
                <a16:creationId xmlns:a16="http://schemas.microsoft.com/office/drawing/2014/main" id="{DAA043EE-B9DA-034C-9A06-FA4B0955439E}"/>
              </a:ext>
            </a:extLst>
          </p:cNvPr>
          <p:cNvSpPr>
            <a:spLocks noGrp="1"/>
          </p:cNvSpPr>
          <p:nvPr>
            <p:ph type="body" sz="quarter" idx="13" hasCustomPrompt="1"/>
          </p:nvPr>
        </p:nvSpPr>
        <p:spPr>
          <a:xfrm>
            <a:off x="913301" y="3059603"/>
            <a:ext cx="4030174" cy="2635959"/>
          </a:xfrm>
          <a:prstGeom prst="rect">
            <a:avLst/>
          </a:prstGeom>
        </p:spPr>
        <p:txBody>
          <a:bodyPr>
            <a:noAutofit/>
          </a:bodyPr>
          <a:lstStyle>
            <a:lvl1pPr marL="0" indent="0">
              <a:lnSpc>
                <a:spcPct val="100000"/>
              </a:lnSpc>
              <a:spcBef>
                <a:spcPts val="0"/>
              </a:spcBef>
              <a:buNone/>
              <a:defRPr sz="3600" b="1" i="0">
                <a:solidFill>
                  <a:srgbClr val="FFFFFF"/>
                </a:solidFill>
                <a:latin typeface="Poppins SemiBold" pitchFamily="2" charset="77"/>
                <a:cs typeface="Poppins SemiBold" pitchFamily="2" charset="77"/>
              </a:defRPr>
            </a:lvl1pPr>
          </a:lstStyle>
          <a:p>
            <a:pPr lvl="0"/>
            <a:r>
              <a:rPr lang="en-US"/>
              <a:t>Slide Headline</a:t>
            </a:r>
          </a:p>
          <a:p>
            <a:pPr lvl="0"/>
            <a:r>
              <a:rPr lang="en-US"/>
              <a:t>With longer text</a:t>
            </a:r>
          </a:p>
        </p:txBody>
      </p:sp>
    </p:spTree>
    <p:extLst>
      <p:ext uri="{BB962C8B-B14F-4D97-AF65-F5344CB8AC3E}">
        <p14:creationId xmlns:p14="http://schemas.microsoft.com/office/powerpoint/2010/main" val="140436467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s Takeawa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E27BB1-2198-FD4D-961B-94EFC1F426CC}"/>
              </a:ext>
            </a:extLst>
          </p:cNvPr>
          <p:cNvSpPr/>
          <p:nvPr userDrawn="1"/>
        </p:nvSpPr>
        <p:spPr>
          <a:xfrm>
            <a:off x="0" y="1406184"/>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2" name="Title 1"/>
          <p:cNvSpPr>
            <a:spLocks noGrp="1"/>
          </p:cNvSpPr>
          <p:nvPr>
            <p:ph type="title"/>
          </p:nvPr>
        </p:nvSpPr>
        <p:spPr>
          <a:xfrm>
            <a:off x="693351" y="570404"/>
            <a:ext cx="10683732" cy="771728"/>
          </a:xfrm>
        </p:spPr>
        <p:txBody>
          <a:bodyPr>
            <a:noAutofit/>
          </a:bodyPr>
          <a:lstStyle>
            <a:lvl1pPr>
              <a:lnSpc>
                <a:spcPct val="100000"/>
              </a:lnSpc>
              <a:defRPr sz="2000"/>
            </a:lvl1pPr>
          </a:lstStyle>
          <a:p>
            <a:r>
              <a:rPr lang="en-US"/>
              <a:t>Click to edit Master title style</a:t>
            </a:r>
          </a:p>
        </p:txBody>
      </p:sp>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cxnSp>
        <p:nvCxnSpPr>
          <p:cNvPr id="8" name="Straight Connector 7">
            <a:extLst>
              <a:ext uri="{FF2B5EF4-FFF2-40B4-BE49-F238E27FC236}">
                <a16:creationId xmlns:a16="http://schemas.microsoft.com/office/drawing/2014/main" id="{2A8A44C4-8971-D54F-A4E4-23F6F98A7468}"/>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27828CDB-54DB-4A32-8BA5-67E38F70EA7F}"/>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cxnSp>
        <p:nvCxnSpPr>
          <p:cNvPr id="12" name="Straight Connector 11">
            <a:extLst>
              <a:ext uri="{FF2B5EF4-FFF2-40B4-BE49-F238E27FC236}">
                <a16:creationId xmlns:a16="http://schemas.microsoft.com/office/drawing/2014/main" id="{C9C2F8DB-F781-C243-984A-1BCB90A17403}"/>
              </a:ext>
            </a:extLst>
          </p:cNvPr>
          <p:cNvCxnSpPr>
            <a:cxnSpLocks/>
          </p:cNvCxnSpPr>
          <p:nvPr userDrawn="1"/>
        </p:nvCxnSpPr>
        <p:spPr>
          <a:xfrm>
            <a:off x="823300" y="5400001"/>
            <a:ext cx="981600" cy="0"/>
          </a:xfrm>
          <a:prstGeom prst="line">
            <a:avLst/>
          </a:prstGeom>
          <a:ln w="57150">
            <a:solidFill>
              <a:srgbClr val="4CB4E7"/>
            </a:solidFill>
          </a:ln>
        </p:spPr>
        <p:style>
          <a:lnRef idx="1">
            <a:schemeClr val="accent1"/>
          </a:lnRef>
          <a:fillRef idx="0">
            <a:schemeClr val="accent1"/>
          </a:fillRef>
          <a:effectRef idx="0">
            <a:schemeClr val="accent1"/>
          </a:effectRef>
          <a:fontRef idx="minor">
            <a:schemeClr val="tx1"/>
          </a:fontRef>
        </p:style>
      </p:cxnSp>
      <p:sp>
        <p:nvSpPr>
          <p:cNvPr id="16" name="Text Placeholder 9">
            <a:extLst>
              <a:ext uri="{FF2B5EF4-FFF2-40B4-BE49-F238E27FC236}">
                <a16:creationId xmlns:a16="http://schemas.microsoft.com/office/drawing/2014/main" id="{5D9A8D7D-98D7-5649-BECA-88B29D3939BC}"/>
              </a:ext>
            </a:extLst>
          </p:cNvPr>
          <p:cNvSpPr>
            <a:spLocks noGrp="1"/>
          </p:cNvSpPr>
          <p:nvPr>
            <p:ph type="body" sz="quarter" idx="16" hasCustomPrompt="1"/>
          </p:nvPr>
        </p:nvSpPr>
        <p:spPr>
          <a:xfrm>
            <a:off x="717493" y="1825627"/>
            <a:ext cx="10659588" cy="368449"/>
          </a:xfrm>
        </p:spPr>
        <p:txBody>
          <a:bodyPr>
            <a:noAutofit/>
          </a:bodyPr>
          <a:lstStyle>
            <a:lvl1pPr>
              <a:defRPr sz="1600">
                <a:solidFill>
                  <a:srgbClr val="333F48"/>
                </a:solidFill>
              </a:defRPr>
            </a:lvl1pPr>
          </a:lstStyle>
          <a:p>
            <a:pPr lvl="0"/>
            <a:r>
              <a:rPr lang="en-US"/>
              <a:t>Click to edit sub-heading</a:t>
            </a:r>
          </a:p>
        </p:txBody>
      </p:sp>
      <p:sp>
        <p:nvSpPr>
          <p:cNvPr id="17" name="Text Placeholder 9">
            <a:extLst>
              <a:ext uri="{FF2B5EF4-FFF2-40B4-BE49-F238E27FC236}">
                <a16:creationId xmlns:a16="http://schemas.microsoft.com/office/drawing/2014/main" id="{8C2CD567-BB5A-D142-8F48-8F230EE8A874}"/>
              </a:ext>
            </a:extLst>
          </p:cNvPr>
          <p:cNvSpPr>
            <a:spLocks noGrp="1"/>
          </p:cNvSpPr>
          <p:nvPr>
            <p:ph type="body" sz="quarter" idx="17" hasCustomPrompt="1"/>
          </p:nvPr>
        </p:nvSpPr>
        <p:spPr>
          <a:xfrm>
            <a:off x="717493" y="2350871"/>
            <a:ext cx="10659588" cy="2937018"/>
          </a:xfrm>
        </p:spPr>
        <p:txBody>
          <a:bodyPr>
            <a:noAutofit/>
          </a:bodyPr>
          <a:lstStyle>
            <a:lvl1pPr marL="185738" indent="-185738">
              <a:buClr>
                <a:schemeClr val="bg2">
                  <a:lumMod val="75000"/>
                </a:schemeClr>
              </a:buClr>
              <a:buFont typeface="Arial" panose="020B0604020202020204" pitchFamily="34" charset="0"/>
              <a:buChar char="•"/>
              <a:tabLst/>
              <a:defRPr sz="1400" b="0">
                <a:solidFill>
                  <a:srgbClr val="333F48"/>
                </a:solidFill>
              </a:defRPr>
            </a:lvl1pPr>
          </a:lstStyle>
          <a:p>
            <a:pPr lvl="0"/>
            <a:r>
              <a:rPr lang="en-US"/>
              <a:t>Click to edit bullet</a:t>
            </a:r>
          </a:p>
        </p:txBody>
      </p:sp>
      <p:sp>
        <p:nvSpPr>
          <p:cNvPr id="18" name="Text Placeholder 9">
            <a:extLst>
              <a:ext uri="{FF2B5EF4-FFF2-40B4-BE49-F238E27FC236}">
                <a16:creationId xmlns:a16="http://schemas.microsoft.com/office/drawing/2014/main" id="{4CABE867-4B39-704B-8650-C23077196A32}"/>
              </a:ext>
            </a:extLst>
          </p:cNvPr>
          <p:cNvSpPr>
            <a:spLocks noGrp="1"/>
          </p:cNvSpPr>
          <p:nvPr>
            <p:ph type="body" sz="quarter" idx="18" hasCustomPrompt="1"/>
          </p:nvPr>
        </p:nvSpPr>
        <p:spPr>
          <a:xfrm>
            <a:off x="717495" y="5443355"/>
            <a:ext cx="10659589" cy="368449"/>
          </a:xfrm>
        </p:spPr>
        <p:txBody>
          <a:bodyPr>
            <a:noAutofit/>
          </a:bodyPr>
          <a:lstStyle>
            <a:lvl1pPr>
              <a:defRPr sz="1600">
                <a:solidFill>
                  <a:srgbClr val="333F48"/>
                </a:solidFill>
              </a:defRPr>
            </a:lvl1pPr>
          </a:lstStyle>
          <a:p>
            <a:pPr lvl="0"/>
            <a:r>
              <a:rPr lang="en-US"/>
              <a:t>Takeaway text</a:t>
            </a:r>
          </a:p>
        </p:txBody>
      </p:sp>
    </p:spTree>
    <p:extLst>
      <p:ext uri="{BB962C8B-B14F-4D97-AF65-F5344CB8AC3E}">
        <p14:creationId xmlns:p14="http://schemas.microsoft.com/office/powerpoint/2010/main" val="28607170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orient="horz" pos="4201"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Big Left Headline with Right Bullet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E20F098-B4C7-2741-9239-9508AD6E1BA9}"/>
              </a:ext>
            </a:extLst>
          </p:cNvPr>
          <p:cNvSpPr/>
          <p:nvPr/>
        </p:nvSpPr>
        <p:spPr>
          <a:xfrm>
            <a:off x="-1" y="0"/>
            <a:ext cx="5620215" cy="6858000"/>
          </a:xfrm>
          <a:prstGeom prst="rect">
            <a:avLst/>
          </a:prstGeom>
          <a:solidFill>
            <a:schemeClr val="tx1"/>
          </a:solidFill>
          <a:ln w="114096" cap="flat">
            <a:noFill/>
            <a:prstDash val="solid"/>
            <a:miter/>
          </a:ln>
        </p:spPr>
        <p:txBody>
          <a:bodyPr rtlCol="0" anchor="ctr"/>
          <a:lstStyle/>
          <a:p>
            <a:pPr algn="l"/>
            <a:endParaRPr lang="en-US"/>
          </a:p>
        </p:txBody>
      </p:sp>
      <p:sp>
        <p:nvSpPr>
          <p:cNvPr id="6" name="Rectangle 5">
            <a:extLst>
              <a:ext uri="{FF2B5EF4-FFF2-40B4-BE49-F238E27FC236}">
                <a16:creationId xmlns:a16="http://schemas.microsoft.com/office/drawing/2014/main" id="{30B982C0-0697-AA45-AFA4-9994F61A9474}"/>
              </a:ext>
            </a:extLst>
          </p:cNvPr>
          <p:cNvSpPr/>
          <p:nvPr/>
        </p:nvSpPr>
        <p:spPr>
          <a:xfrm>
            <a:off x="0" y="-1"/>
            <a:ext cx="379401" cy="6858001"/>
          </a:xfrm>
          <a:prstGeom prst="rect">
            <a:avLst/>
          </a:prstGeom>
          <a:gradFill>
            <a:gsLst>
              <a:gs pos="4000">
                <a:schemeClr val="accent1"/>
              </a:gs>
              <a:gs pos="94000">
                <a:schemeClr val="accent2"/>
              </a:gs>
            </a:gsLst>
            <a:lin ang="2700000" scaled="0"/>
          </a:gradFill>
          <a:ln w="114096" cap="flat">
            <a:noFill/>
            <a:prstDash val="solid"/>
            <a:miter/>
          </a:ln>
        </p:spPr>
        <p:txBody>
          <a:bodyPr rtlCol="0" anchor="ctr"/>
          <a:lstStyle/>
          <a:p>
            <a:pPr algn="l"/>
            <a:endParaRPr lang="en-US">
              <a:solidFill>
                <a:srgbClr val="81BE25"/>
              </a:solidFill>
            </a:endParaRPr>
          </a:p>
        </p:txBody>
      </p:sp>
      <p:sp>
        <p:nvSpPr>
          <p:cNvPr id="7" name="Text Placeholder 29">
            <a:extLst>
              <a:ext uri="{FF2B5EF4-FFF2-40B4-BE49-F238E27FC236}">
                <a16:creationId xmlns:a16="http://schemas.microsoft.com/office/drawing/2014/main" id="{9B7BB77D-C472-AA47-9897-FCCA0225A187}"/>
              </a:ext>
            </a:extLst>
          </p:cNvPr>
          <p:cNvSpPr>
            <a:spLocks noGrp="1"/>
          </p:cNvSpPr>
          <p:nvPr>
            <p:ph type="body" sz="quarter" idx="14" hasCustomPrompt="1"/>
          </p:nvPr>
        </p:nvSpPr>
        <p:spPr>
          <a:xfrm>
            <a:off x="939316" y="1870941"/>
            <a:ext cx="4252498" cy="291506"/>
          </a:xfrm>
          <a:prstGeom prst="rect">
            <a:avLst/>
          </a:prstGeom>
        </p:spPr>
        <p:txBody>
          <a:bodyPr>
            <a:noAutofit/>
          </a:bodyPr>
          <a:lstStyle>
            <a:lvl1pPr marL="0" indent="0">
              <a:buNone/>
              <a:defRPr sz="1600" b="1" i="0" spc="200" baseline="0">
                <a:solidFill>
                  <a:srgbClr val="81BE25"/>
                </a:solidFill>
                <a:latin typeface="Poppins SemiBold" pitchFamily="2" charset="77"/>
                <a:cs typeface="Poppins SemiBold" pitchFamily="2" charset="77"/>
              </a:defRPr>
            </a:lvl1pPr>
          </a:lstStyle>
          <a:p>
            <a:pPr lvl="0"/>
            <a:r>
              <a:rPr lang="en-US"/>
              <a:t>SECTION TITLE</a:t>
            </a:r>
          </a:p>
        </p:txBody>
      </p:sp>
      <p:sp>
        <p:nvSpPr>
          <p:cNvPr id="12" name="Text Placeholder 19">
            <a:extLst>
              <a:ext uri="{FF2B5EF4-FFF2-40B4-BE49-F238E27FC236}">
                <a16:creationId xmlns:a16="http://schemas.microsoft.com/office/drawing/2014/main" id="{A650298D-A18A-F14A-A863-91B8A02E6C24}"/>
              </a:ext>
            </a:extLst>
          </p:cNvPr>
          <p:cNvSpPr>
            <a:spLocks noGrp="1"/>
          </p:cNvSpPr>
          <p:nvPr>
            <p:ph type="body" sz="quarter" idx="11" hasCustomPrompt="1"/>
          </p:nvPr>
        </p:nvSpPr>
        <p:spPr>
          <a:xfrm>
            <a:off x="7325825" y="986403"/>
            <a:ext cx="4467591" cy="1045175"/>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b="0" i="0">
                <a:latin typeface="Poppins" pitchFamily="2" charset="77"/>
                <a:cs typeface="Poppins" pitchFamily="2" charset="77"/>
              </a:defRPr>
            </a:lvl1pPr>
          </a:lstStyle>
          <a:p>
            <a:pPr>
              <a:lnSpc>
                <a:spcPts val="2660"/>
              </a:lnSpc>
            </a:pPr>
            <a:r>
              <a:rPr lang="en-US">
                <a:latin typeface="Poppins" pitchFamily="2" charset="77"/>
                <a:cs typeface="Poppins" pitchFamily="2" charset="77"/>
              </a:rPr>
              <a:t>This template is for slides that are </a:t>
            </a:r>
            <a:r>
              <a:rPr lang="en-US" b="1">
                <a:latin typeface="Poppins" pitchFamily="2" charset="77"/>
                <a:cs typeface="Poppins" pitchFamily="2" charset="77"/>
              </a:rPr>
              <a:t>text with icons</a:t>
            </a:r>
            <a:r>
              <a:rPr lang="en-US">
                <a:latin typeface="Poppins" pitchFamily="2" charset="77"/>
                <a:cs typeface="Poppins" pitchFamily="2" charset="77"/>
              </a:rPr>
              <a:t> and includes a section identification block at the top. </a:t>
            </a:r>
            <a:endParaRPr lang="en-US"/>
          </a:p>
        </p:txBody>
      </p:sp>
      <p:sp>
        <p:nvSpPr>
          <p:cNvPr id="13" name="Text Placeholder 19">
            <a:extLst>
              <a:ext uri="{FF2B5EF4-FFF2-40B4-BE49-F238E27FC236}">
                <a16:creationId xmlns:a16="http://schemas.microsoft.com/office/drawing/2014/main" id="{4D66FE50-9A8A-B040-8614-B335C7654303}"/>
              </a:ext>
            </a:extLst>
          </p:cNvPr>
          <p:cNvSpPr>
            <a:spLocks noGrp="1"/>
          </p:cNvSpPr>
          <p:nvPr>
            <p:ph type="body" sz="quarter" idx="15" hasCustomPrompt="1"/>
          </p:nvPr>
        </p:nvSpPr>
        <p:spPr>
          <a:xfrm>
            <a:off x="7325824" y="2863884"/>
            <a:ext cx="4467591" cy="1045175"/>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b="0" i="0">
                <a:latin typeface="Poppins" pitchFamily="2" charset="77"/>
                <a:cs typeface="Poppins" pitchFamily="2" charset="77"/>
              </a:defRPr>
            </a:lvl1pPr>
          </a:lstStyle>
          <a:p>
            <a:pPr>
              <a:lnSpc>
                <a:spcPts val="2660"/>
              </a:lnSpc>
            </a:pPr>
            <a:r>
              <a:rPr lang="en-US">
                <a:latin typeface="Poppins" pitchFamily="2" charset="77"/>
                <a:cs typeface="Poppins" pitchFamily="2" charset="77"/>
              </a:rPr>
              <a:t>This template is for slides that are </a:t>
            </a:r>
            <a:r>
              <a:rPr lang="en-US" b="1">
                <a:latin typeface="Poppins" pitchFamily="2" charset="77"/>
                <a:cs typeface="Poppins" pitchFamily="2" charset="77"/>
              </a:rPr>
              <a:t>text with icons</a:t>
            </a:r>
            <a:r>
              <a:rPr lang="en-US">
                <a:latin typeface="Poppins" pitchFamily="2" charset="77"/>
                <a:cs typeface="Poppins" pitchFamily="2" charset="77"/>
              </a:rPr>
              <a:t> and includes a section identification block at the top. </a:t>
            </a:r>
            <a:endParaRPr lang="en-US"/>
          </a:p>
          <a:p>
            <a:pPr lvl="0"/>
            <a:endParaRPr lang="en-US"/>
          </a:p>
        </p:txBody>
      </p:sp>
      <p:sp>
        <p:nvSpPr>
          <p:cNvPr id="14" name="Text Placeholder 19">
            <a:extLst>
              <a:ext uri="{FF2B5EF4-FFF2-40B4-BE49-F238E27FC236}">
                <a16:creationId xmlns:a16="http://schemas.microsoft.com/office/drawing/2014/main" id="{33F71CE1-B168-9E42-8EC2-F7125394080C}"/>
              </a:ext>
            </a:extLst>
          </p:cNvPr>
          <p:cNvSpPr>
            <a:spLocks noGrp="1"/>
          </p:cNvSpPr>
          <p:nvPr>
            <p:ph type="body" sz="quarter" idx="16" hasCustomPrompt="1"/>
          </p:nvPr>
        </p:nvSpPr>
        <p:spPr>
          <a:xfrm>
            <a:off x="7325823" y="4799490"/>
            <a:ext cx="4467591" cy="1045175"/>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b="0" i="0">
                <a:latin typeface="Poppins" pitchFamily="2" charset="77"/>
                <a:cs typeface="Poppins" pitchFamily="2" charset="77"/>
              </a:defRPr>
            </a:lvl1pPr>
          </a:lstStyle>
          <a:p>
            <a:pPr>
              <a:lnSpc>
                <a:spcPts val="2660"/>
              </a:lnSpc>
            </a:pPr>
            <a:r>
              <a:rPr lang="en-US">
                <a:latin typeface="Poppins" pitchFamily="2" charset="77"/>
                <a:cs typeface="Poppins" pitchFamily="2" charset="77"/>
              </a:rPr>
              <a:t>This template is for slides that are </a:t>
            </a:r>
            <a:r>
              <a:rPr lang="en-US" b="1">
                <a:latin typeface="Poppins" pitchFamily="2" charset="77"/>
                <a:cs typeface="Poppins" pitchFamily="2" charset="77"/>
              </a:rPr>
              <a:t>text with icons</a:t>
            </a:r>
            <a:r>
              <a:rPr lang="en-US">
                <a:latin typeface="Poppins" pitchFamily="2" charset="77"/>
                <a:cs typeface="Poppins" pitchFamily="2" charset="77"/>
              </a:rPr>
              <a:t> and includes a section identification block at the top. </a:t>
            </a:r>
            <a:endParaRPr lang="en-US"/>
          </a:p>
          <a:p>
            <a:pPr lvl="0"/>
            <a:endParaRPr lang="en-US"/>
          </a:p>
        </p:txBody>
      </p:sp>
      <p:sp>
        <p:nvSpPr>
          <p:cNvPr id="15" name="Text Placeholder 16">
            <a:extLst>
              <a:ext uri="{FF2B5EF4-FFF2-40B4-BE49-F238E27FC236}">
                <a16:creationId xmlns:a16="http://schemas.microsoft.com/office/drawing/2014/main" id="{67406B9F-95C2-CB42-9CD1-A1D44CC9A275}"/>
              </a:ext>
            </a:extLst>
          </p:cNvPr>
          <p:cNvSpPr>
            <a:spLocks noGrp="1"/>
          </p:cNvSpPr>
          <p:nvPr>
            <p:ph type="body" sz="quarter" idx="13" hasCustomPrompt="1"/>
          </p:nvPr>
        </p:nvSpPr>
        <p:spPr>
          <a:xfrm>
            <a:off x="897790" y="2458934"/>
            <a:ext cx="4294023" cy="2758942"/>
          </a:xfrm>
          <a:prstGeom prst="rect">
            <a:avLst/>
          </a:prstGeom>
        </p:spPr>
        <p:txBody>
          <a:bodyPr>
            <a:noAutofit/>
          </a:bodyPr>
          <a:lstStyle>
            <a:lvl1pPr marL="0" indent="0">
              <a:lnSpc>
                <a:spcPct val="100000"/>
              </a:lnSpc>
              <a:spcBef>
                <a:spcPts val="0"/>
              </a:spcBef>
              <a:buNone/>
              <a:defRPr sz="3600" b="1" i="0">
                <a:solidFill>
                  <a:srgbClr val="FFFFFF"/>
                </a:solidFill>
                <a:latin typeface="Poppins SemiBold" pitchFamily="2" charset="77"/>
                <a:cs typeface="Poppins SemiBold" pitchFamily="2" charset="77"/>
              </a:defRPr>
            </a:lvl1pPr>
          </a:lstStyle>
          <a:p>
            <a:pPr lvl="0"/>
            <a:r>
              <a:rPr lang="en-US"/>
              <a:t>Slide Headline</a:t>
            </a:r>
          </a:p>
          <a:p>
            <a:pPr lvl="0"/>
            <a:r>
              <a:rPr lang="en-US"/>
              <a:t>With longer text</a:t>
            </a:r>
          </a:p>
        </p:txBody>
      </p:sp>
      <p:sp>
        <p:nvSpPr>
          <p:cNvPr id="16" name="Picture Placeholder 2">
            <a:extLst>
              <a:ext uri="{FF2B5EF4-FFF2-40B4-BE49-F238E27FC236}">
                <a16:creationId xmlns:a16="http://schemas.microsoft.com/office/drawing/2014/main" id="{776C11A0-F025-934C-8DAD-7E4C92D67365}"/>
              </a:ext>
            </a:extLst>
          </p:cNvPr>
          <p:cNvSpPr>
            <a:spLocks noGrp="1"/>
          </p:cNvSpPr>
          <p:nvPr>
            <p:ph type="pic" sz="quarter" idx="17" hasCustomPrompt="1"/>
          </p:nvPr>
        </p:nvSpPr>
        <p:spPr>
          <a:xfrm>
            <a:off x="6096000" y="1092271"/>
            <a:ext cx="831850" cy="833437"/>
          </a:xfrm>
          <a:prstGeom prst="rect">
            <a:avLst/>
          </a:prstGeom>
        </p:spPr>
        <p:txBody>
          <a:bodyPr/>
          <a:lstStyle>
            <a:lvl1pPr marL="0" indent="0">
              <a:buNone/>
              <a:defRPr sz="1100"/>
            </a:lvl1pPr>
          </a:lstStyle>
          <a:p>
            <a:r>
              <a:rPr lang="en-US"/>
              <a:t>Change Icon</a:t>
            </a:r>
          </a:p>
        </p:txBody>
      </p:sp>
      <p:sp>
        <p:nvSpPr>
          <p:cNvPr id="17" name="Picture Placeholder 2">
            <a:extLst>
              <a:ext uri="{FF2B5EF4-FFF2-40B4-BE49-F238E27FC236}">
                <a16:creationId xmlns:a16="http://schemas.microsoft.com/office/drawing/2014/main" id="{28F2939A-C6E1-7942-8008-90E26FF41C7C}"/>
              </a:ext>
            </a:extLst>
          </p:cNvPr>
          <p:cNvSpPr>
            <a:spLocks noGrp="1"/>
          </p:cNvSpPr>
          <p:nvPr>
            <p:ph type="pic" sz="quarter" idx="18" hasCustomPrompt="1"/>
          </p:nvPr>
        </p:nvSpPr>
        <p:spPr>
          <a:xfrm>
            <a:off x="6096000" y="2969752"/>
            <a:ext cx="831850" cy="833437"/>
          </a:xfrm>
          <a:prstGeom prst="rect">
            <a:avLst/>
          </a:prstGeom>
        </p:spPr>
        <p:txBody>
          <a:bodyPr/>
          <a:lstStyle>
            <a:lvl1pPr marL="0" indent="0">
              <a:buNone/>
              <a:defRPr sz="1100"/>
            </a:lvl1pPr>
          </a:lstStyle>
          <a:p>
            <a:r>
              <a:rPr lang="en-US"/>
              <a:t>Change Icon</a:t>
            </a:r>
          </a:p>
        </p:txBody>
      </p:sp>
      <p:sp>
        <p:nvSpPr>
          <p:cNvPr id="18" name="Picture Placeholder 2">
            <a:extLst>
              <a:ext uri="{FF2B5EF4-FFF2-40B4-BE49-F238E27FC236}">
                <a16:creationId xmlns:a16="http://schemas.microsoft.com/office/drawing/2014/main" id="{EA7C2C37-48D4-A64C-9F2A-F05D823C595F}"/>
              </a:ext>
            </a:extLst>
          </p:cNvPr>
          <p:cNvSpPr>
            <a:spLocks noGrp="1"/>
          </p:cNvSpPr>
          <p:nvPr>
            <p:ph type="pic" sz="quarter" idx="19" hasCustomPrompt="1"/>
          </p:nvPr>
        </p:nvSpPr>
        <p:spPr>
          <a:xfrm>
            <a:off x="6096000" y="4905358"/>
            <a:ext cx="831850" cy="833437"/>
          </a:xfrm>
          <a:prstGeom prst="rect">
            <a:avLst/>
          </a:prstGeom>
        </p:spPr>
        <p:txBody>
          <a:bodyPr/>
          <a:lstStyle>
            <a:lvl1pPr marL="0" indent="0">
              <a:buNone/>
              <a:defRPr sz="1100"/>
            </a:lvl1pPr>
          </a:lstStyle>
          <a:p>
            <a:r>
              <a:rPr lang="en-US"/>
              <a:t>Change Icon</a:t>
            </a:r>
          </a:p>
        </p:txBody>
      </p:sp>
      <p:sp>
        <p:nvSpPr>
          <p:cNvPr id="20" name="Rectangle 19">
            <a:extLst>
              <a:ext uri="{FF2B5EF4-FFF2-40B4-BE49-F238E27FC236}">
                <a16:creationId xmlns:a16="http://schemas.microsoft.com/office/drawing/2014/main" id="{5C878697-39DF-557D-9332-394560759EC8}"/>
              </a:ext>
            </a:extLst>
          </p:cNvPr>
          <p:cNvSpPr/>
          <p:nvPr userDrawn="1"/>
        </p:nvSpPr>
        <p:spPr>
          <a:xfrm>
            <a:off x="0" y="-1"/>
            <a:ext cx="379401" cy="6858001"/>
          </a:xfrm>
          <a:prstGeom prst="rect">
            <a:avLst/>
          </a:prstGeom>
          <a:gradFill>
            <a:gsLst>
              <a:gs pos="4000">
                <a:schemeClr val="accent1"/>
              </a:gs>
              <a:gs pos="94000">
                <a:schemeClr val="accent2"/>
              </a:gs>
            </a:gsLst>
            <a:lin ang="2700000" scaled="0"/>
          </a:gradFill>
          <a:ln w="114096" cap="flat">
            <a:noFill/>
            <a:prstDash val="solid"/>
            <a:miter/>
          </a:ln>
        </p:spPr>
        <p:txBody>
          <a:bodyPr rtlCol="0" anchor="ctr"/>
          <a:lstStyle/>
          <a:p>
            <a:pPr algn="l"/>
            <a:endParaRPr lang="en-US">
              <a:solidFill>
                <a:srgbClr val="81BE25"/>
              </a:solidFill>
            </a:endParaRPr>
          </a:p>
        </p:txBody>
      </p:sp>
    </p:spTree>
    <p:extLst>
      <p:ext uri="{BB962C8B-B14F-4D97-AF65-F5344CB8AC3E}">
        <p14:creationId xmlns:p14="http://schemas.microsoft.com/office/powerpoint/2010/main" val="73317164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Big Left Headline with Right Tex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5C1928D-0F04-5642-898C-5D95D780CBA3}"/>
              </a:ext>
            </a:extLst>
          </p:cNvPr>
          <p:cNvSpPr/>
          <p:nvPr/>
        </p:nvSpPr>
        <p:spPr>
          <a:xfrm>
            <a:off x="-1" y="0"/>
            <a:ext cx="5620215" cy="6858000"/>
          </a:xfrm>
          <a:prstGeom prst="rect">
            <a:avLst/>
          </a:prstGeom>
          <a:solidFill>
            <a:schemeClr val="tx1"/>
          </a:solidFill>
          <a:ln w="114096" cap="flat">
            <a:noFill/>
            <a:prstDash val="solid"/>
            <a:miter/>
          </a:ln>
        </p:spPr>
        <p:txBody>
          <a:bodyPr rtlCol="0" anchor="ctr"/>
          <a:lstStyle/>
          <a:p>
            <a:pPr algn="l"/>
            <a:endParaRPr lang="en-US"/>
          </a:p>
        </p:txBody>
      </p:sp>
      <p:sp>
        <p:nvSpPr>
          <p:cNvPr id="12" name="TextBox 11">
            <a:extLst>
              <a:ext uri="{FF2B5EF4-FFF2-40B4-BE49-F238E27FC236}">
                <a16:creationId xmlns:a16="http://schemas.microsoft.com/office/drawing/2014/main" id="{96A04CF5-003A-E649-8CFC-5ED67774AF4D}"/>
              </a:ext>
            </a:extLst>
          </p:cNvPr>
          <p:cNvSpPr txBox="1"/>
          <p:nvPr/>
        </p:nvSpPr>
        <p:spPr>
          <a:xfrm>
            <a:off x="6307093" y="1164158"/>
            <a:ext cx="5537996" cy="3416320"/>
          </a:xfrm>
          <a:prstGeom prst="rect">
            <a:avLst/>
          </a:prstGeom>
          <a:noFill/>
        </p:spPr>
        <p:txBody>
          <a:bodyPr wrap="square">
            <a:spAutoFit/>
          </a:bodyPr>
          <a:lstStyle/>
          <a:p>
            <a:pPr lvl="0">
              <a:lnSpc>
                <a:spcPct val="100000"/>
              </a:lnSpc>
            </a:pPr>
            <a:r>
              <a:rPr lang="en-US" sz="2400">
                <a:latin typeface="Poppins" pitchFamily="2" charset="77"/>
                <a:cs typeface="Poppins" pitchFamily="2" charset="77"/>
              </a:rPr>
              <a:t>This template is for slides that are </a:t>
            </a:r>
            <a:r>
              <a:rPr lang="en-US" sz="2400" b="1">
                <a:latin typeface="Poppins" pitchFamily="2" charset="77"/>
                <a:cs typeface="Poppins" pitchFamily="2" charset="77"/>
              </a:rPr>
              <a:t>text only</a:t>
            </a:r>
            <a:r>
              <a:rPr lang="en-US" sz="2400">
                <a:latin typeface="Poppins" pitchFamily="2" charset="77"/>
                <a:cs typeface="Poppins" pitchFamily="2" charset="77"/>
              </a:rPr>
              <a:t> and includes a section identification block at the top. If you do not require the ID block, it can be deleted. </a:t>
            </a:r>
          </a:p>
          <a:p>
            <a:pPr>
              <a:lnSpc>
                <a:spcPct val="100000"/>
              </a:lnSpc>
            </a:pPr>
            <a:endParaRPr lang="en-US" sz="2400">
              <a:latin typeface="Poppins" pitchFamily="2" charset="77"/>
              <a:cs typeface="Poppins" pitchFamily="2" charset="77"/>
            </a:endParaRPr>
          </a:p>
          <a:p>
            <a:pPr>
              <a:lnSpc>
                <a:spcPct val="100000"/>
              </a:lnSpc>
            </a:pPr>
            <a:r>
              <a:rPr lang="en-US" sz="2400">
                <a:latin typeface="Poppins" pitchFamily="2" charset="77"/>
                <a:cs typeface="Poppins" pitchFamily="2" charset="77"/>
              </a:rPr>
              <a:t>Please keep your headline short. The headline should tell the story of the slide in brief, concise words.</a:t>
            </a:r>
          </a:p>
        </p:txBody>
      </p:sp>
      <p:sp>
        <p:nvSpPr>
          <p:cNvPr id="11" name="Text Placeholder 29">
            <a:extLst>
              <a:ext uri="{FF2B5EF4-FFF2-40B4-BE49-F238E27FC236}">
                <a16:creationId xmlns:a16="http://schemas.microsoft.com/office/drawing/2014/main" id="{E2E7A438-191B-4A42-8D83-79D733B5FD38}"/>
              </a:ext>
            </a:extLst>
          </p:cNvPr>
          <p:cNvSpPr>
            <a:spLocks noGrp="1"/>
          </p:cNvSpPr>
          <p:nvPr>
            <p:ph type="body" sz="quarter" idx="14" hasCustomPrompt="1"/>
          </p:nvPr>
        </p:nvSpPr>
        <p:spPr>
          <a:xfrm>
            <a:off x="939316" y="1870941"/>
            <a:ext cx="4252498" cy="291506"/>
          </a:xfrm>
          <a:prstGeom prst="rect">
            <a:avLst/>
          </a:prstGeom>
        </p:spPr>
        <p:txBody>
          <a:bodyPr>
            <a:noAutofit/>
          </a:bodyPr>
          <a:lstStyle>
            <a:lvl1pPr marL="0" indent="0">
              <a:buNone/>
              <a:defRPr sz="1600" b="1" i="0" spc="200" baseline="0">
                <a:solidFill>
                  <a:srgbClr val="81BE25"/>
                </a:solidFill>
                <a:latin typeface="Poppins SemiBold" pitchFamily="2" charset="77"/>
                <a:cs typeface="Poppins SemiBold" pitchFamily="2" charset="77"/>
              </a:defRPr>
            </a:lvl1pPr>
          </a:lstStyle>
          <a:p>
            <a:pPr lvl="0"/>
            <a:r>
              <a:rPr lang="en-US"/>
              <a:t>SECTION TITLE</a:t>
            </a:r>
          </a:p>
        </p:txBody>
      </p:sp>
      <p:sp>
        <p:nvSpPr>
          <p:cNvPr id="13" name="Text Placeholder 16">
            <a:extLst>
              <a:ext uri="{FF2B5EF4-FFF2-40B4-BE49-F238E27FC236}">
                <a16:creationId xmlns:a16="http://schemas.microsoft.com/office/drawing/2014/main" id="{792B4C34-21E7-5A47-83FF-43A6BA124531}"/>
              </a:ext>
            </a:extLst>
          </p:cNvPr>
          <p:cNvSpPr>
            <a:spLocks noGrp="1"/>
          </p:cNvSpPr>
          <p:nvPr>
            <p:ph type="body" sz="quarter" idx="13" hasCustomPrompt="1"/>
          </p:nvPr>
        </p:nvSpPr>
        <p:spPr>
          <a:xfrm>
            <a:off x="897790" y="2458934"/>
            <a:ext cx="4294023" cy="2758942"/>
          </a:xfrm>
          <a:prstGeom prst="rect">
            <a:avLst/>
          </a:prstGeom>
        </p:spPr>
        <p:txBody>
          <a:bodyPr>
            <a:noAutofit/>
          </a:bodyPr>
          <a:lstStyle>
            <a:lvl1pPr marL="0" indent="0">
              <a:lnSpc>
                <a:spcPct val="100000"/>
              </a:lnSpc>
              <a:spcBef>
                <a:spcPts val="0"/>
              </a:spcBef>
              <a:buNone/>
              <a:defRPr sz="3600" b="1" i="0">
                <a:solidFill>
                  <a:srgbClr val="FFFFFF"/>
                </a:solidFill>
                <a:latin typeface="Poppins SemiBold" pitchFamily="2" charset="77"/>
                <a:cs typeface="Poppins SemiBold" pitchFamily="2" charset="77"/>
              </a:defRPr>
            </a:lvl1pPr>
          </a:lstStyle>
          <a:p>
            <a:pPr lvl="0"/>
            <a:r>
              <a:rPr lang="en-US"/>
              <a:t>Slide Headline</a:t>
            </a:r>
          </a:p>
          <a:p>
            <a:pPr lvl="0"/>
            <a:r>
              <a:rPr lang="en-US"/>
              <a:t>With longer text</a:t>
            </a:r>
          </a:p>
        </p:txBody>
      </p:sp>
      <p:sp>
        <p:nvSpPr>
          <p:cNvPr id="7" name="Rectangle 6">
            <a:extLst>
              <a:ext uri="{FF2B5EF4-FFF2-40B4-BE49-F238E27FC236}">
                <a16:creationId xmlns:a16="http://schemas.microsoft.com/office/drawing/2014/main" id="{964329E3-7D9E-A445-83FF-DB1385C72A9E}"/>
              </a:ext>
            </a:extLst>
          </p:cNvPr>
          <p:cNvSpPr/>
          <p:nvPr/>
        </p:nvSpPr>
        <p:spPr>
          <a:xfrm>
            <a:off x="0" y="-1"/>
            <a:ext cx="379401" cy="6858001"/>
          </a:xfrm>
          <a:prstGeom prst="rect">
            <a:avLst/>
          </a:prstGeom>
          <a:gradFill>
            <a:gsLst>
              <a:gs pos="4000">
                <a:schemeClr val="accent1"/>
              </a:gs>
              <a:gs pos="100000">
                <a:schemeClr val="accent2"/>
              </a:gs>
            </a:gsLst>
            <a:lin ang="2700000" scaled="0"/>
          </a:gradFill>
          <a:ln w="114096" cap="flat">
            <a:noFill/>
            <a:prstDash val="solid"/>
            <a:miter/>
          </a:ln>
        </p:spPr>
        <p:txBody>
          <a:bodyPr rtlCol="0" anchor="ctr"/>
          <a:lstStyle/>
          <a:p>
            <a:pPr algn="l"/>
            <a:endParaRPr lang="en-US">
              <a:solidFill>
                <a:srgbClr val="81BE25"/>
              </a:solidFill>
            </a:endParaRPr>
          </a:p>
        </p:txBody>
      </p:sp>
      <p:sp>
        <p:nvSpPr>
          <p:cNvPr id="10" name="TextBox 9">
            <a:extLst>
              <a:ext uri="{FF2B5EF4-FFF2-40B4-BE49-F238E27FC236}">
                <a16:creationId xmlns:a16="http://schemas.microsoft.com/office/drawing/2014/main" id="{52E6C9A6-8475-AC9C-8C2C-429B3B4C1E83}"/>
              </a:ext>
            </a:extLst>
          </p:cNvPr>
          <p:cNvSpPr txBox="1"/>
          <p:nvPr userDrawn="1"/>
        </p:nvSpPr>
        <p:spPr>
          <a:xfrm>
            <a:off x="6307093" y="1164158"/>
            <a:ext cx="5537996" cy="3416320"/>
          </a:xfrm>
          <a:prstGeom prst="rect">
            <a:avLst/>
          </a:prstGeom>
          <a:noFill/>
        </p:spPr>
        <p:txBody>
          <a:bodyPr wrap="square">
            <a:noAutofit/>
          </a:bodyPr>
          <a:lstStyle/>
          <a:p>
            <a:pPr lvl="0">
              <a:lnSpc>
                <a:spcPct val="100000"/>
              </a:lnSpc>
            </a:pPr>
            <a:r>
              <a:rPr lang="en-US" sz="2400">
                <a:latin typeface="Poppins" pitchFamily="2" charset="77"/>
                <a:cs typeface="Poppins" pitchFamily="2" charset="77"/>
              </a:rPr>
              <a:t>This template is for slides that are </a:t>
            </a:r>
            <a:r>
              <a:rPr lang="en-US" sz="2400" b="1">
                <a:latin typeface="Poppins" pitchFamily="2" charset="77"/>
                <a:cs typeface="Poppins" pitchFamily="2" charset="77"/>
              </a:rPr>
              <a:t>text only</a:t>
            </a:r>
            <a:r>
              <a:rPr lang="en-US" sz="2400">
                <a:latin typeface="Poppins" pitchFamily="2" charset="77"/>
                <a:cs typeface="Poppins" pitchFamily="2" charset="77"/>
              </a:rPr>
              <a:t> and includes a section identification block at the top. If you do not require the ID block, it can be deleted. </a:t>
            </a:r>
          </a:p>
          <a:p>
            <a:pPr>
              <a:lnSpc>
                <a:spcPct val="100000"/>
              </a:lnSpc>
            </a:pPr>
            <a:endParaRPr lang="en-US" sz="2400">
              <a:latin typeface="Poppins" pitchFamily="2" charset="77"/>
              <a:cs typeface="Poppins" pitchFamily="2" charset="77"/>
            </a:endParaRPr>
          </a:p>
          <a:p>
            <a:pPr>
              <a:lnSpc>
                <a:spcPct val="100000"/>
              </a:lnSpc>
            </a:pPr>
            <a:r>
              <a:rPr lang="en-US" sz="2400">
                <a:latin typeface="Poppins" pitchFamily="2" charset="77"/>
                <a:cs typeface="Poppins" pitchFamily="2" charset="77"/>
              </a:rPr>
              <a:t>Please keep your headline short. The headline should tell the story of the slide in brief, concise words.</a:t>
            </a:r>
          </a:p>
        </p:txBody>
      </p:sp>
      <p:sp>
        <p:nvSpPr>
          <p:cNvPr id="14" name="Rectangle 13">
            <a:extLst>
              <a:ext uri="{FF2B5EF4-FFF2-40B4-BE49-F238E27FC236}">
                <a16:creationId xmlns:a16="http://schemas.microsoft.com/office/drawing/2014/main" id="{DC38508C-31FF-7B71-FE7F-1041B3048ACC}"/>
              </a:ext>
            </a:extLst>
          </p:cNvPr>
          <p:cNvSpPr/>
          <p:nvPr userDrawn="1"/>
        </p:nvSpPr>
        <p:spPr>
          <a:xfrm>
            <a:off x="0" y="-1"/>
            <a:ext cx="379401" cy="6858001"/>
          </a:xfrm>
          <a:prstGeom prst="rect">
            <a:avLst/>
          </a:prstGeom>
          <a:gradFill>
            <a:gsLst>
              <a:gs pos="4000">
                <a:schemeClr val="accent1"/>
              </a:gs>
              <a:gs pos="100000">
                <a:schemeClr val="accent2"/>
              </a:gs>
            </a:gsLst>
            <a:lin ang="2700000" scaled="0"/>
          </a:gradFill>
          <a:ln w="114096" cap="flat">
            <a:noFill/>
            <a:prstDash val="solid"/>
            <a:miter/>
          </a:ln>
        </p:spPr>
        <p:txBody>
          <a:bodyPr rtlCol="0" anchor="ctr"/>
          <a:lstStyle/>
          <a:p>
            <a:pPr algn="l"/>
            <a:endParaRPr lang="en-US">
              <a:solidFill>
                <a:srgbClr val="81BE25"/>
              </a:solidFill>
            </a:endParaRPr>
          </a:p>
        </p:txBody>
      </p:sp>
    </p:spTree>
    <p:extLst>
      <p:ext uri="{BB962C8B-B14F-4D97-AF65-F5344CB8AC3E}">
        <p14:creationId xmlns:p14="http://schemas.microsoft.com/office/powerpoint/2010/main" val="259682384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Left Quote with Right Text/Bullet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5D0A133-A3C3-DA4B-8A6F-D62A32D2F2C7}"/>
              </a:ext>
            </a:extLst>
          </p:cNvPr>
          <p:cNvSpPr/>
          <p:nvPr/>
        </p:nvSpPr>
        <p:spPr>
          <a:xfrm>
            <a:off x="68299" y="70339"/>
            <a:ext cx="5620214" cy="6721400"/>
          </a:xfrm>
          <a:prstGeom prst="rect">
            <a:avLst/>
          </a:prstGeom>
          <a:solidFill>
            <a:schemeClr val="tx1"/>
          </a:solidFill>
          <a:ln w="152400" cap="flat">
            <a:gradFill>
              <a:gsLst>
                <a:gs pos="0">
                  <a:schemeClr val="accent1"/>
                </a:gs>
                <a:gs pos="100000">
                  <a:schemeClr val="accent1"/>
                </a:gs>
                <a:gs pos="52000">
                  <a:schemeClr val="accent2"/>
                </a:gs>
              </a:gsLst>
              <a:lin ang="9600000" scaled="0"/>
            </a:gradFill>
            <a:prstDash val="solid"/>
            <a:miter/>
          </a:ln>
        </p:spPr>
        <p:txBody>
          <a:bodyPr rtlCol="0" anchor="ctr"/>
          <a:lstStyle/>
          <a:p>
            <a:pPr algn="l"/>
            <a:endParaRPr lang="en-US"/>
          </a:p>
        </p:txBody>
      </p:sp>
      <p:sp>
        <p:nvSpPr>
          <p:cNvPr id="13" name="Text Placeholder 10">
            <a:extLst>
              <a:ext uri="{FF2B5EF4-FFF2-40B4-BE49-F238E27FC236}">
                <a16:creationId xmlns:a16="http://schemas.microsoft.com/office/drawing/2014/main" id="{0C17FA5F-9405-364A-9819-F35CDBAEDB8F}"/>
              </a:ext>
            </a:extLst>
          </p:cNvPr>
          <p:cNvSpPr>
            <a:spLocks noGrp="1"/>
          </p:cNvSpPr>
          <p:nvPr>
            <p:ph type="body" sz="quarter" idx="10" hasCustomPrompt="1"/>
          </p:nvPr>
        </p:nvSpPr>
        <p:spPr>
          <a:xfrm>
            <a:off x="859165" y="1288378"/>
            <a:ext cx="4115166" cy="3038597"/>
          </a:xfrm>
          <a:prstGeom prst="rect">
            <a:avLst/>
          </a:prstGeom>
        </p:spPr>
        <p:txBody>
          <a:bodyPr>
            <a:noAutofit/>
          </a:bodyPr>
          <a:lstStyle>
            <a:lvl1pPr marL="0" indent="0">
              <a:lnSpc>
                <a:spcPct val="100000"/>
              </a:lnSpc>
              <a:buNone/>
              <a:defRPr sz="3600" b="1" i="0">
                <a:solidFill>
                  <a:srgbClr val="FFFFFF"/>
                </a:solidFill>
                <a:latin typeface="Poppins SemiBold" pitchFamily="2" charset="77"/>
                <a:cs typeface="Poppins SemiBold" pitchFamily="2" charset="77"/>
              </a:defRPr>
            </a:lvl1pPr>
            <a:lvl2pPr>
              <a:defRPr/>
            </a:lvl2pPr>
            <a:lvl3pPr>
              <a:defRPr>
                <a:solidFill>
                  <a:srgbClr val="FFFFFF"/>
                </a:solidFill>
              </a:defRPr>
            </a:lvl3pPr>
            <a:lvl4pPr>
              <a:defRPr>
                <a:solidFill>
                  <a:srgbClr val="FFFFFF"/>
                </a:solidFill>
              </a:defRPr>
            </a:lvl4pPr>
          </a:lstStyle>
          <a:p>
            <a:pPr lvl="0"/>
            <a:r>
              <a:rPr lang="en-US"/>
              <a:t>“Design your presentation with one major takeaway per slide.”</a:t>
            </a:r>
          </a:p>
        </p:txBody>
      </p:sp>
      <p:sp>
        <p:nvSpPr>
          <p:cNvPr id="14" name="Text Placeholder 7">
            <a:extLst>
              <a:ext uri="{FF2B5EF4-FFF2-40B4-BE49-F238E27FC236}">
                <a16:creationId xmlns:a16="http://schemas.microsoft.com/office/drawing/2014/main" id="{2E88EA22-B4CD-1F4A-AA43-6A33F0F1ABFC}"/>
              </a:ext>
            </a:extLst>
          </p:cNvPr>
          <p:cNvSpPr>
            <a:spLocks noGrp="1"/>
          </p:cNvSpPr>
          <p:nvPr>
            <p:ph type="body" sz="quarter" idx="15" hasCustomPrompt="1"/>
          </p:nvPr>
        </p:nvSpPr>
        <p:spPr>
          <a:xfrm>
            <a:off x="859165" y="4740955"/>
            <a:ext cx="2298700" cy="288246"/>
          </a:xfrm>
          <a:prstGeom prst="rect">
            <a:avLst/>
          </a:prstGeom>
        </p:spPr>
        <p:txBody>
          <a:bodyPr>
            <a:noAutofit/>
          </a:bodyPr>
          <a:lstStyle>
            <a:lvl1pPr marL="0" indent="0">
              <a:lnSpc>
                <a:spcPts val="1660"/>
              </a:lnSpc>
              <a:buNone/>
              <a:defRPr sz="2400" b="1" i="0">
                <a:solidFill>
                  <a:srgbClr val="81BE25"/>
                </a:solidFill>
                <a:latin typeface="Poppins SemiBold" pitchFamily="2" charset="77"/>
                <a:cs typeface="Poppins SemiBold" pitchFamily="2" charset="77"/>
              </a:defRPr>
            </a:lvl1pPr>
          </a:lstStyle>
          <a:p>
            <a:pPr lvl="0"/>
            <a:r>
              <a:rPr lang="en-US"/>
              <a:t>Name</a:t>
            </a:r>
          </a:p>
        </p:txBody>
      </p:sp>
      <p:sp>
        <p:nvSpPr>
          <p:cNvPr id="15" name="Text Placeholder 7">
            <a:extLst>
              <a:ext uri="{FF2B5EF4-FFF2-40B4-BE49-F238E27FC236}">
                <a16:creationId xmlns:a16="http://schemas.microsoft.com/office/drawing/2014/main" id="{DF47B17F-7024-5141-BD7E-CB683AA7F188}"/>
              </a:ext>
            </a:extLst>
          </p:cNvPr>
          <p:cNvSpPr>
            <a:spLocks noGrp="1"/>
          </p:cNvSpPr>
          <p:nvPr>
            <p:ph type="body" sz="quarter" idx="16" hasCustomPrompt="1"/>
          </p:nvPr>
        </p:nvSpPr>
        <p:spPr>
          <a:xfrm>
            <a:off x="859165" y="5156094"/>
            <a:ext cx="2298700" cy="288246"/>
          </a:xfrm>
          <a:prstGeom prst="rect">
            <a:avLst/>
          </a:prstGeom>
        </p:spPr>
        <p:txBody>
          <a:bodyPr>
            <a:noAutofit/>
          </a:bodyPr>
          <a:lstStyle>
            <a:lvl1pPr marL="0" indent="0">
              <a:lnSpc>
                <a:spcPts val="1660"/>
              </a:lnSpc>
              <a:buNone/>
              <a:defRPr sz="1600" b="0" i="0">
                <a:solidFill>
                  <a:srgbClr val="FFFFFF"/>
                </a:solidFill>
                <a:latin typeface="Poppins" pitchFamily="2" charset="77"/>
                <a:cs typeface="Poppins" pitchFamily="2" charset="77"/>
              </a:defRPr>
            </a:lvl1pPr>
          </a:lstStyle>
          <a:p>
            <a:pPr lvl="0"/>
            <a:r>
              <a:rPr lang="en-US"/>
              <a:t>Title, Company</a:t>
            </a:r>
          </a:p>
        </p:txBody>
      </p:sp>
      <p:sp>
        <p:nvSpPr>
          <p:cNvPr id="7" name="Text Placeholder 29">
            <a:extLst>
              <a:ext uri="{FF2B5EF4-FFF2-40B4-BE49-F238E27FC236}">
                <a16:creationId xmlns:a16="http://schemas.microsoft.com/office/drawing/2014/main" id="{BE2D34CE-6DEA-1548-B2A5-B74CFCD10B9F}"/>
              </a:ext>
            </a:extLst>
          </p:cNvPr>
          <p:cNvSpPr>
            <a:spLocks noGrp="1"/>
          </p:cNvSpPr>
          <p:nvPr>
            <p:ph type="body" sz="quarter" idx="14" hasCustomPrompt="1"/>
          </p:nvPr>
        </p:nvSpPr>
        <p:spPr>
          <a:xfrm>
            <a:off x="6341015" y="770998"/>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HOW WE DID IT</a:t>
            </a:r>
          </a:p>
        </p:txBody>
      </p:sp>
      <p:sp>
        <p:nvSpPr>
          <p:cNvPr id="10" name="Text Placeholder 19">
            <a:extLst>
              <a:ext uri="{FF2B5EF4-FFF2-40B4-BE49-F238E27FC236}">
                <a16:creationId xmlns:a16="http://schemas.microsoft.com/office/drawing/2014/main" id="{A23642A4-11B8-8F46-AAE1-F68DC568E6ED}"/>
              </a:ext>
            </a:extLst>
          </p:cNvPr>
          <p:cNvSpPr>
            <a:spLocks noGrp="1"/>
          </p:cNvSpPr>
          <p:nvPr>
            <p:ph type="body" sz="quarter" idx="11" hasCustomPrompt="1"/>
          </p:nvPr>
        </p:nvSpPr>
        <p:spPr>
          <a:xfrm>
            <a:off x="6341014" y="1416980"/>
            <a:ext cx="5461965" cy="1177331"/>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1" i="0">
                <a:latin typeface="Poppins SemiBold" pitchFamily="2" charset="77"/>
                <a:cs typeface="Poppins SemiBold" pitchFamily="2" charset="77"/>
              </a:defRPr>
            </a:lvl1pPr>
          </a:lstStyle>
          <a:p>
            <a:pPr>
              <a:lnSpc>
                <a:spcPts val="2660"/>
              </a:lnSpc>
              <a:spcBef>
                <a:spcPts val="2232"/>
              </a:spcBef>
            </a:pPr>
            <a:r>
              <a:rPr lang="en-US"/>
              <a:t>Main Point with a mid-size sentence about how the quote connects with the work you did as a company and team.</a:t>
            </a:r>
          </a:p>
          <a:p>
            <a:pPr lvl="0"/>
            <a:endParaRPr lang="en-US"/>
          </a:p>
        </p:txBody>
      </p:sp>
      <p:sp>
        <p:nvSpPr>
          <p:cNvPr id="12" name="Text Placeholder 19">
            <a:extLst>
              <a:ext uri="{FF2B5EF4-FFF2-40B4-BE49-F238E27FC236}">
                <a16:creationId xmlns:a16="http://schemas.microsoft.com/office/drawing/2014/main" id="{9BC886FF-4AA1-EC4B-90D2-9F4D2BAC8AB4}"/>
              </a:ext>
            </a:extLst>
          </p:cNvPr>
          <p:cNvSpPr>
            <a:spLocks noGrp="1"/>
          </p:cNvSpPr>
          <p:nvPr>
            <p:ph type="body" sz="quarter" idx="17" hasCustomPrompt="1"/>
          </p:nvPr>
        </p:nvSpPr>
        <p:spPr>
          <a:xfrm>
            <a:off x="6341015" y="2778017"/>
            <a:ext cx="5461964" cy="3683548"/>
          </a:xfrm>
          <a:prstGeom prst="rect">
            <a:avLst/>
          </a:prstGeom>
        </p:spPr>
        <p:txBody>
          <a:bodyPr>
            <a:noAutofit/>
          </a:bodyPr>
          <a:lstStyle>
            <a:lvl1pPr marL="285750" marR="0" indent="-285750" algn="l" defTabSz="914400" rtl="0" eaLnBrk="1" fontAlgn="auto" latinLnBrk="0" hangingPunct="1">
              <a:lnSpc>
                <a:spcPct val="100000"/>
              </a:lnSpc>
              <a:spcBef>
                <a:spcPts val="2232"/>
              </a:spcBef>
              <a:spcAft>
                <a:spcPts val="0"/>
              </a:spcAft>
              <a:buClrTx/>
              <a:buSzTx/>
              <a:buFont typeface="Arial" panose="020B0604020202020204" pitchFamily="34" charset="0"/>
              <a:buChar char="•"/>
              <a:tabLst/>
              <a:defRPr sz="1600" b="0" i="0">
                <a:latin typeface="Poppins" pitchFamily="2" charset="77"/>
                <a:cs typeface="Poppins" pitchFamily="2" charset="77"/>
              </a:defRPr>
            </a:lvl1pPr>
          </a:lstStyle>
          <a:p>
            <a:pPr>
              <a:lnSpc>
                <a:spcPts val="2660"/>
              </a:lnSpc>
              <a:spcBef>
                <a:spcPts val="2232"/>
              </a:spcBef>
            </a:pPr>
            <a:r>
              <a:rPr lang="en-US"/>
              <a:t>Bullet points to backup main point. Try not to go over two lines of text per bullet.</a:t>
            </a:r>
          </a:p>
          <a:p>
            <a:pPr marL="285750" marR="0" lvl="0" indent="-285750" algn="l" defTabSz="914400" rtl="0" eaLnBrk="1" fontAlgn="auto" latinLnBrk="0" hangingPunct="1">
              <a:lnSpc>
                <a:spcPts val="2660"/>
              </a:lnSpc>
              <a:spcBef>
                <a:spcPts val="2232"/>
              </a:spcBef>
              <a:spcAft>
                <a:spcPts val="0"/>
              </a:spcAft>
              <a:buClrTx/>
              <a:buSzTx/>
              <a:buFont typeface="Arial" panose="020B0604020202020204" pitchFamily="34" charset="0"/>
              <a:buChar char="•"/>
              <a:tabLst/>
              <a:defRPr/>
            </a:pPr>
            <a:r>
              <a:rPr lang="en-US"/>
              <a:t>Bullet points to backup main point. Try not to go over two lines of text per bullet.</a:t>
            </a:r>
          </a:p>
          <a:p>
            <a:pPr marL="285750" marR="0" lvl="0" indent="-285750" algn="l" defTabSz="914400" rtl="0" eaLnBrk="1" fontAlgn="auto" latinLnBrk="0" hangingPunct="1">
              <a:lnSpc>
                <a:spcPts val="2660"/>
              </a:lnSpc>
              <a:spcBef>
                <a:spcPts val="2232"/>
              </a:spcBef>
              <a:spcAft>
                <a:spcPts val="0"/>
              </a:spcAft>
              <a:buClrTx/>
              <a:buSzTx/>
              <a:buFont typeface="Arial" panose="020B0604020202020204" pitchFamily="34" charset="0"/>
              <a:buChar char="•"/>
              <a:tabLst/>
              <a:defRPr/>
            </a:pPr>
            <a:r>
              <a:rPr lang="en-US"/>
              <a:t>Bullet points to backup main point. Try not to go over two lines of text per bullet.</a:t>
            </a:r>
          </a:p>
          <a:p>
            <a:pPr>
              <a:lnSpc>
                <a:spcPts val="2660"/>
              </a:lnSpc>
              <a:spcBef>
                <a:spcPts val="2232"/>
              </a:spcBef>
            </a:pPr>
            <a:endParaRPr lang="en-US"/>
          </a:p>
          <a:p>
            <a:pPr>
              <a:lnSpc>
                <a:spcPts val="2660"/>
              </a:lnSpc>
              <a:spcBef>
                <a:spcPts val="2232"/>
              </a:spcBef>
            </a:pPr>
            <a:endParaRPr lang="en-US"/>
          </a:p>
          <a:p>
            <a:pPr lvl="0"/>
            <a:endParaRPr lang="en-US"/>
          </a:p>
        </p:txBody>
      </p:sp>
    </p:spTree>
    <p:extLst>
      <p:ext uri="{BB962C8B-B14F-4D97-AF65-F5344CB8AC3E}">
        <p14:creationId xmlns:p14="http://schemas.microsoft.com/office/powerpoint/2010/main" val="92034821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Fullscreen Quote">
    <p:spTree>
      <p:nvGrpSpPr>
        <p:cNvPr id="1" name=""/>
        <p:cNvGrpSpPr/>
        <p:nvPr/>
      </p:nvGrpSpPr>
      <p:grpSpPr>
        <a:xfrm>
          <a:off x="0" y="0"/>
          <a:ext cx="0" cy="0"/>
          <a:chOff x="0" y="0"/>
          <a:chExt cx="0" cy="0"/>
        </a:xfrm>
      </p:grpSpPr>
      <p:pic>
        <p:nvPicPr>
          <p:cNvPr id="9" name="Picture 8" descr="A picture containing background pattern&#10;&#10;Description automatically generated">
            <a:extLst>
              <a:ext uri="{FF2B5EF4-FFF2-40B4-BE49-F238E27FC236}">
                <a16:creationId xmlns:a16="http://schemas.microsoft.com/office/drawing/2014/main" id="{1648FC6F-F2BF-D24B-B569-3B33B905DDB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1" name="Text Placeholder 10">
            <a:extLst>
              <a:ext uri="{FF2B5EF4-FFF2-40B4-BE49-F238E27FC236}">
                <a16:creationId xmlns:a16="http://schemas.microsoft.com/office/drawing/2014/main" id="{8A256049-C935-CC4A-A101-EE6FAFA26C4C}"/>
              </a:ext>
            </a:extLst>
          </p:cNvPr>
          <p:cNvSpPr>
            <a:spLocks noGrp="1"/>
          </p:cNvSpPr>
          <p:nvPr>
            <p:ph type="body" sz="quarter" idx="10" hasCustomPrompt="1"/>
          </p:nvPr>
        </p:nvSpPr>
        <p:spPr>
          <a:xfrm>
            <a:off x="1699481" y="1994983"/>
            <a:ext cx="8159627" cy="1266336"/>
          </a:xfrm>
          <a:prstGeom prst="rect">
            <a:avLst/>
          </a:prstGeom>
        </p:spPr>
        <p:txBody>
          <a:bodyPr>
            <a:noAutofit/>
          </a:bodyPr>
          <a:lstStyle>
            <a:lvl1pPr marL="0" indent="0">
              <a:lnSpc>
                <a:spcPts val="4620"/>
              </a:lnSpc>
              <a:buNone/>
              <a:defRPr sz="3600" b="1" i="0">
                <a:solidFill>
                  <a:srgbClr val="FFFFFF"/>
                </a:solidFill>
                <a:latin typeface="Poppins SemiBold" pitchFamily="2" charset="77"/>
                <a:cs typeface="Poppins SemiBold" pitchFamily="2" charset="77"/>
              </a:defRPr>
            </a:lvl1pPr>
            <a:lvl2pPr>
              <a:defRPr/>
            </a:lvl2pPr>
            <a:lvl3pPr>
              <a:defRPr>
                <a:solidFill>
                  <a:srgbClr val="FFFFFF"/>
                </a:solidFill>
              </a:defRPr>
            </a:lvl3pPr>
            <a:lvl4pPr>
              <a:defRPr>
                <a:solidFill>
                  <a:srgbClr val="FFFFFF"/>
                </a:solidFill>
              </a:defRPr>
            </a:lvl4pPr>
          </a:lstStyle>
          <a:p>
            <a:pPr lvl="0"/>
            <a:r>
              <a:rPr lang="en-US"/>
              <a:t>“Design your presentation with one major takeaway per slide.”</a:t>
            </a:r>
          </a:p>
        </p:txBody>
      </p:sp>
      <p:sp>
        <p:nvSpPr>
          <p:cNvPr id="12" name="Text Placeholder 7">
            <a:extLst>
              <a:ext uri="{FF2B5EF4-FFF2-40B4-BE49-F238E27FC236}">
                <a16:creationId xmlns:a16="http://schemas.microsoft.com/office/drawing/2014/main" id="{195716BC-D68A-2C47-8D30-3E3F3E1F6325}"/>
              </a:ext>
            </a:extLst>
          </p:cNvPr>
          <p:cNvSpPr>
            <a:spLocks noGrp="1"/>
          </p:cNvSpPr>
          <p:nvPr>
            <p:ph type="body" sz="quarter" idx="15" hasCustomPrompt="1"/>
          </p:nvPr>
        </p:nvSpPr>
        <p:spPr>
          <a:xfrm>
            <a:off x="1699481" y="4447878"/>
            <a:ext cx="2298700" cy="288246"/>
          </a:xfrm>
          <a:prstGeom prst="rect">
            <a:avLst/>
          </a:prstGeom>
        </p:spPr>
        <p:txBody>
          <a:bodyPr>
            <a:noAutofit/>
          </a:bodyPr>
          <a:lstStyle>
            <a:lvl1pPr marL="0" indent="0">
              <a:lnSpc>
                <a:spcPts val="1660"/>
              </a:lnSpc>
              <a:buNone/>
              <a:defRPr sz="2400" b="1" i="0">
                <a:solidFill>
                  <a:srgbClr val="81BE25"/>
                </a:solidFill>
                <a:latin typeface="Poppins SemiBold" pitchFamily="2" charset="77"/>
                <a:cs typeface="Poppins SemiBold" pitchFamily="2" charset="77"/>
              </a:defRPr>
            </a:lvl1pPr>
          </a:lstStyle>
          <a:p>
            <a:pPr lvl="0"/>
            <a:r>
              <a:rPr lang="en-US"/>
              <a:t>Name</a:t>
            </a:r>
          </a:p>
        </p:txBody>
      </p:sp>
      <p:sp>
        <p:nvSpPr>
          <p:cNvPr id="13" name="Text Placeholder 7">
            <a:extLst>
              <a:ext uri="{FF2B5EF4-FFF2-40B4-BE49-F238E27FC236}">
                <a16:creationId xmlns:a16="http://schemas.microsoft.com/office/drawing/2014/main" id="{C7F4B279-9949-1D4A-AD61-D3BFAB966748}"/>
              </a:ext>
            </a:extLst>
          </p:cNvPr>
          <p:cNvSpPr>
            <a:spLocks noGrp="1"/>
          </p:cNvSpPr>
          <p:nvPr>
            <p:ph type="body" sz="quarter" idx="16" hasCustomPrompt="1"/>
          </p:nvPr>
        </p:nvSpPr>
        <p:spPr>
          <a:xfrm>
            <a:off x="1699481" y="4863017"/>
            <a:ext cx="2298700" cy="288246"/>
          </a:xfrm>
          <a:prstGeom prst="rect">
            <a:avLst/>
          </a:prstGeom>
        </p:spPr>
        <p:txBody>
          <a:bodyPr>
            <a:noAutofit/>
          </a:bodyPr>
          <a:lstStyle>
            <a:lvl1pPr marL="0" indent="0">
              <a:lnSpc>
                <a:spcPts val="1660"/>
              </a:lnSpc>
              <a:buNone/>
              <a:defRPr sz="1600" b="0" i="0">
                <a:solidFill>
                  <a:srgbClr val="FFFFFF"/>
                </a:solidFill>
                <a:latin typeface="Poppins" pitchFamily="2" charset="77"/>
                <a:cs typeface="Poppins" pitchFamily="2" charset="77"/>
              </a:defRPr>
            </a:lvl1pPr>
          </a:lstStyle>
          <a:p>
            <a:pPr lvl="0"/>
            <a:r>
              <a:rPr lang="en-US"/>
              <a:t>Title, Company</a:t>
            </a:r>
          </a:p>
        </p:txBody>
      </p:sp>
      <p:pic>
        <p:nvPicPr>
          <p:cNvPr id="6" name="Picture 5">
            <a:extLst>
              <a:ext uri="{FF2B5EF4-FFF2-40B4-BE49-F238E27FC236}">
                <a16:creationId xmlns:a16="http://schemas.microsoft.com/office/drawing/2014/main" id="{87395AC9-9C85-684A-BF93-DFE7D1D03CB5}"/>
              </a:ext>
            </a:extLst>
          </p:cNvPr>
          <p:cNvPicPr>
            <a:picLocks noChangeAspect="1"/>
          </p:cNvPicPr>
          <p:nvPr/>
        </p:nvPicPr>
        <p:blipFill>
          <a:blip r:embed="rId3"/>
          <a:stretch>
            <a:fillRect/>
          </a:stretch>
        </p:blipFill>
        <p:spPr>
          <a:xfrm>
            <a:off x="10701774" y="256041"/>
            <a:ext cx="1225541" cy="459578"/>
          </a:xfrm>
          <a:prstGeom prst="rect">
            <a:avLst/>
          </a:prstGeom>
        </p:spPr>
      </p:pic>
      <p:pic>
        <p:nvPicPr>
          <p:cNvPr id="8" name="Picture 7">
            <a:extLst>
              <a:ext uri="{FF2B5EF4-FFF2-40B4-BE49-F238E27FC236}">
                <a16:creationId xmlns:a16="http://schemas.microsoft.com/office/drawing/2014/main" id="{F2797F63-7F17-E6E1-C0AA-AB723A771A58}"/>
              </a:ext>
            </a:extLst>
          </p:cNvPr>
          <p:cNvPicPr>
            <a:picLocks noChangeAspect="1"/>
          </p:cNvPicPr>
          <p:nvPr userDrawn="1"/>
        </p:nvPicPr>
        <p:blipFill>
          <a:blip r:embed="rId3"/>
          <a:stretch>
            <a:fillRect/>
          </a:stretch>
        </p:blipFill>
        <p:spPr>
          <a:xfrm>
            <a:off x="10701774" y="256041"/>
            <a:ext cx="1225541" cy="459578"/>
          </a:xfrm>
          <a:prstGeom prst="rect">
            <a:avLst/>
          </a:prstGeom>
        </p:spPr>
      </p:pic>
    </p:spTree>
    <p:extLst>
      <p:ext uri="{BB962C8B-B14F-4D97-AF65-F5344CB8AC3E}">
        <p14:creationId xmlns:p14="http://schemas.microsoft.com/office/powerpoint/2010/main" val="384057668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Fullscreen Section Divider">
    <p:spTree>
      <p:nvGrpSpPr>
        <p:cNvPr id="1" name=""/>
        <p:cNvGrpSpPr/>
        <p:nvPr/>
      </p:nvGrpSpPr>
      <p:grpSpPr>
        <a:xfrm>
          <a:off x="0" y="0"/>
          <a:ext cx="0" cy="0"/>
          <a:chOff x="0" y="0"/>
          <a:chExt cx="0" cy="0"/>
        </a:xfrm>
      </p:grpSpPr>
      <p:pic>
        <p:nvPicPr>
          <p:cNvPr id="7" name="Picture 6" descr="A picture containing background pattern&#10;&#10;Description automatically generated">
            <a:extLst>
              <a:ext uri="{FF2B5EF4-FFF2-40B4-BE49-F238E27FC236}">
                <a16:creationId xmlns:a16="http://schemas.microsoft.com/office/drawing/2014/main" id="{5E7358D4-E953-F14C-9DC9-0E09EB8D188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8" name="Text Placeholder 10">
            <a:extLst>
              <a:ext uri="{FF2B5EF4-FFF2-40B4-BE49-F238E27FC236}">
                <a16:creationId xmlns:a16="http://schemas.microsoft.com/office/drawing/2014/main" id="{D5ECDFC7-DF12-8D48-A064-6CC84E1CF2E9}"/>
              </a:ext>
            </a:extLst>
          </p:cNvPr>
          <p:cNvSpPr>
            <a:spLocks noGrp="1"/>
          </p:cNvSpPr>
          <p:nvPr>
            <p:ph type="body" sz="quarter" idx="10" hasCustomPrompt="1"/>
          </p:nvPr>
        </p:nvSpPr>
        <p:spPr>
          <a:xfrm>
            <a:off x="2016186" y="3159248"/>
            <a:ext cx="8159627" cy="539504"/>
          </a:xfrm>
          <a:prstGeom prst="rect">
            <a:avLst/>
          </a:prstGeom>
        </p:spPr>
        <p:txBody>
          <a:bodyPr>
            <a:noAutofit/>
          </a:bodyPr>
          <a:lstStyle>
            <a:lvl1pPr marL="0" indent="0" algn="ctr">
              <a:lnSpc>
                <a:spcPts val="4620"/>
              </a:lnSpc>
              <a:buNone/>
              <a:defRPr sz="4000" b="1" i="0">
                <a:solidFill>
                  <a:srgbClr val="FFFFFF"/>
                </a:solidFill>
                <a:latin typeface="Poppins SemiBold" pitchFamily="2" charset="77"/>
                <a:cs typeface="Poppins SemiBold" pitchFamily="2" charset="77"/>
              </a:defRPr>
            </a:lvl1pPr>
            <a:lvl2pPr>
              <a:defRPr/>
            </a:lvl2pPr>
            <a:lvl3pPr>
              <a:defRPr>
                <a:solidFill>
                  <a:srgbClr val="FFFFFF"/>
                </a:solidFill>
              </a:defRPr>
            </a:lvl3pPr>
            <a:lvl4pPr>
              <a:defRPr>
                <a:solidFill>
                  <a:srgbClr val="FFFFFF"/>
                </a:solidFill>
              </a:defRPr>
            </a:lvl4pPr>
          </a:lstStyle>
          <a:p>
            <a:pPr lvl="0"/>
            <a:r>
              <a:rPr lang="en-US"/>
              <a:t>Section Divider</a:t>
            </a:r>
          </a:p>
        </p:txBody>
      </p:sp>
      <p:pic>
        <p:nvPicPr>
          <p:cNvPr id="4" name="Picture 3">
            <a:extLst>
              <a:ext uri="{FF2B5EF4-FFF2-40B4-BE49-F238E27FC236}">
                <a16:creationId xmlns:a16="http://schemas.microsoft.com/office/drawing/2014/main" id="{5CA83EEB-E4EA-AD4B-9795-279B064C369E}"/>
              </a:ext>
            </a:extLst>
          </p:cNvPr>
          <p:cNvPicPr>
            <a:picLocks noChangeAspect="1"/>
          </p:cNvPicPr>
          <p:nvPr/>
        </p:nvPicPr>
        <p:blipFill>
          <a:blip r:embed="rId3"/>
          <a:stretch>
            <a:fillRect/>
          </a:stretch>
        </p:blipFill>
        <p:spPr>
          <a:xfrm>
            <a:off x="10701774" y="256041"/>
            <a:ext cx="1225541" cy="459578"/>
          </a:xfrm>
          <a:prstGeom prst="rect">
            <a:avLst/>
          </a:prstGeom>
        </p:spPr>
      </p:pic>
      <p:pic>
        <p:nvPicPr>
          <p:cNvPr id="6" name="Picture 5">
            <a:extLst>
              <a:ext uri="{FF2B5EF4-FFF2-40B4-BE49-F238E27FC236}">
                <a16:creationId xmlns:a16="http://schemas.microsoft.com/office/drawing/2014/main" id="{38B9B42D-F28A-22E5-7318-CC66C2740838}"/>
              </a:ext>
            </a:extLst>
          </p:cNvPr>
          <p:cNvPicPr>
            <a:picLocks noChangeAspect="1"/>
          </p:cNvPicPr>
          <p:nvPr userDrawn="1"/>
        </p:nvPicPr>
        <p:blipFill>
          <a:blip r:embed="rId3"/>
          <a:stretch>
            <a:fillRect/>
          </a:stretch>
        </p:blipFill>
        <p:spPr>
          <a:xfrm>
            <a:off x="10701774" y="256041"/>
            <a:ext cx="1225541" cy="459578"/>
          </a:xfrm>
          <a:prstGeom prst="rect">
            <a:avLst/>
          </a:prstGeom>
        </p:spPr>
      </p:pic>
    </p:spTree>
    <p:extLst>
      <p:ext uri="{BB962C8B-B14F-4D97-AF65-F5344CB8AC3E}">
        <p14:creationId xmlns:p14="http://schemas.microsoft.com/office/powerpoint/2010/main" val="19401308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3 Green Hexagon Bullets Gradient">
    <p:bg>
      <p:bgPr>
        <a:solidFill>
          <a:srgbClr val="F6F6F8">
            <a:alpha val="0"/>
          </a:srgbClr>
        </a:solidFill>
        <a:effectLst/>
      </p:bgPr>
    </p:bg>
    <p:spTree>
      <p:nvGrpSpPr>
        <p:cNvPr id="1" name=""/>
        <p:cNvGrpSpPr/>
        <p:nvPr/>
      </p:nvGrpSpPr>
      <p:grpSpPr>
        <a:xfrm>
          <a:off x="0" y="0"/>
          <a:ext cx="0" cy="0"/>
          <a:chOff x="0" y="0"/>
          <a:chExt cx="0" cy="0"/>
        </a:xfrm>
      </p:grpSpPr>
      <p:sp>
        <p:nvSpPr>
          <p:cNvPr id="8" name="Graphic 34">
            <a:extLst>
              <a:ext uri="{FF2B5EF4-FFF2-40B4-BE49-F238E27FC236}">
                <a16:creationId xmlns:a16="http://schemas.microsoft.com/office/drawing/2014/main" id="{8B3DCD43-03C5-9D45-AA39-D84AE76A3E13}"/>
              </a:ext>
            </a:extLst>
          </p:cNvPr>
          <p:cNvSpPr>
            <a:spLocks/>
          </p:cNvSpPr>
          <p:nvPr/>
        </p:nvSpPr>
        <p:spPr>
          <a:xfrm>
            <a:off x="1034619" y="3111398"/>
            <a:ext cx="2582406" cy="2274043"/>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81BE25"/>
          </a:solidFill>
          <a:ln w="114096" cap="flat">
            <a:noFill/>
            <a:prstDash val="solid"/>
            <a:miter/>
          </a:ln>
          <a:effectLst>
            <a:outerShdw blurRad="256476" dist="38100" dir="2700000" algn="tl" rotWithShape="0">
              <a:schemeClr val="tx1">
                <a:alpha val="40000"/>
              </a:schemeClr>
            </a:outerShdw>
          </a:effectLst>
        </p:spPr>
        <p:txBody>
          <a:bodyPr rtlCol="0" anchor="ctr">
            <a:noAutofit/>
          </a:bodyPr>
          <a:lstStyle/>
          <a:p>
            <a:endParaRPr lang="en-US"/>
          </a:p>
        </p:txBody>
      </p:sp>
      <p:sp>
        <p:nvSpPr>
          <p:cNvPr id="11" name="Text Placeholder 22">
            <a:extLst>
              <a:ext uri="{FF2B5EF4-FFF2-40B4-BE49-F238E27FC236}">
                <a16:creationId xmlns:a16="http://schemas.microsoft.com/office/drawing/2014/main" id="{9BB1939F-9164-C340-AF12-605238F60395}"/>
              </a:ext>
            </a:extLst>
          </p:cNvPr>
          <p:cNvSpPr>
            <a:spLocks noGrp="1"/>
          </p:cNvSpPr>
          <p:nvPr>
            <p:ph type="body" sz="quarter" idx="12" hasCustomPrompt="1"/>
          </p:nvPr>
        </p:nvSpPr>
        <p:spPr>
          <a:xfrm>
            <a:off x="1081342" y="4271758"/>
            <a:ext cx="2439133" cy="509975"/>
          </a:xfrm>
          <a:prstGeom prst="rect">
            <a:avLst/>
          </a:prstGeom>
        </p:spPr>
        <p:txBody>
          <a:bodyPr>
            <a:noAutofit/>
          </a:bodyPr>
          <a:lstStyle>
            <a:lvl1pPr marL="0" indent="0" algn="ctr">
              <a:lnSpc>
                <a:spcPts val="2880"/>
              </a:lnSpc>
              <a:buNone/>
              <a:defRPr sz="2000" b="0" i="0">
                <a:solidFill>
                  <a:srgbClr val="FFFFFF"/>
                </a:solidFill>
                <a:latin typeface="Poppins" pitchFamily="2" charset="77"/>
                <a:cs typeface="Poppins" pitchFamily="2" charset="77"/>
              </a:defRPr>
            </a:lvl1pPr>
          </a:lstStyle>
          <a:p>
            <a:pPr lvl="0"/>
            <a:r>
              <a:rPr lang="en-US"/>
              <a:t>New Assets</a:t>
            </a:r>
          </a:p>
        </p:txBody>
      </p:sp>
      <p:sp>
        <p:nvSpPr>
          <p:cNvPr id="12" name="Text Placeholder 22">
            <a:extLst>
              <a:ext uri="{FF2B5EF4-FFF2-40B4-BE49-F238E27FC236}">
                <a16:creationId xmlns:a16="http://schemas.microsoft.com/office/drawing/2014/main" id="{BC7CEE4F-3E20-B441-84A1-BF428CD45A00}"/>
              </a:ext>
            </a:extLst>
          </p:cNvPr>
          <p:cNvSpPr>
            <a:spLocks noGrp="1"/>
          </p:cNvSpPr>
          <p:nvPr>
            <p:ph type="body" sz="quarter" idx="13" hasCustomPrompt="1"/>
          </p:nvPr>
        </p:nvSpPr>
        <p:spPr>
          <a:xfrm>
            <a:off x="1081342" y="3906736"/>
            <a:ext cx="2439133" cy="509975"/>
          </a:xfrm>
          <a:prstGeom prst="rect">
            <a:avLst/>
          </a:prstGeom>
        </p:spPr>
        <p:txBody>
          <a:bodyPr>
            <a:noAutofit/>
          </a:bodyPr>
          <a:lstStyle>
            <a:lvl1pPr marL="0" indent="0" algn="ctr">
              <a:lnSpc>
                <a:spcPts val="2880"/>
              </a:lnSpc>
              <a:buNone/>
              <a:defRPr sz="3600" b="1" i="0">
                <a:solidFill>
                  <a:srgbClr val="FFFFFF"/>
                </a:solidFill>
                <a:latin typeface="Poppins SemiBold" pitchFamily="2" charset="77"/>
                <a:cs typeface="Poppins SemiBold" pitchFamily="2" charset="77"/>
              </a:defRPr>
            </a:lvl1pPr>
          </a:lstStyle>
          <a:p>
            <a:pPr lvl="0"/>
            <a:r>
              <a:rPr lang="en-US"/>
              <a:t>100M</a:t>
            </a:r>
          </a:p>
        </p:txBody>
      </p:sp>
      <p:sp>
        <p:nvSpPr>
          <p:cNvPr id="17" name="Graphic 34">
            <a:extLst>
              <a:ext uri="{FF2B5EF4-FFF2-40B4-BE49-F238E27FC236}">
                <a16:creationId xmlns:a16="http://schemas.microsoft.com/office/drawing/2014/main" id="{CB23BD20-B3DE-FC42-9866-BA792706904C}"/>
              </a:ext>
            </a:extLst>
          </p:cNvPr>
          <p:cNvSpPr>
            <a:spLocks/>
          </p:cNvSpPr>
          <p:nvPr/>
        </p:nvSpPr>
        <p:spPr>
          <a:xfrm>
            <a:off x="4690678" y="3111398"/>
            <a:ext cx="2582406" cy="2274043"/>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81BE25"/>
          </a:solidFill>
          <a:ln w="114096" cap="flat">
            <a:noFill/>
            <a:prstDash val="solid"/>
            <a:miter/>
          </a:ln>
          <a:effectLst>
            <a:outerShdw blurRad="256476" dist="38100" dir="2700000" algn="tl" rotWithShape="0">
              <a:schemeClr val="tx1">
                <a:alpha val="40000"/>
              </a:schemeClr>
            </a:outerShdw>
          </a:effectLst>
        </p:spPr>
        <p:txBody>
          <a:bodyPr rtlCol="0" anchor="ctr">
            <a:noAutofit/>
          </a:bodyPr>
          <a:lstStyle/>
          <a:p>
            <a:endParaRPr lang="en-US"/>
          </a:p>
        </p:txBody>
      </p:sp>
      <p:sp>
        <p:nvSpPr>
          <p:cNvPr id="18" name="Text Placeholder 22">
            <a:extLst>
              <a:ext uri="{FF2B5EF4-FFF2-40B4-BE49-F238E27FC236}">
                <a16:creationId xmlns:a16="http://schemas.microsoft.com/office/drawing/2014/main" id="{B26C3C81-723F-6345-94D9-3142A06BA8D1}"/>
              </a:ext>
            </a:extLst>
          </p:cNvPr>
          <p:cNvSpPr>
            <a:spLocks noGrp="1"/>
          </p:cNvSpPr>
          <p:nvPr>
            <p:ph type="body" sz="quarter" idx="14" hasCustomPrompt="1"/>
          </p:nvPr>
        </p:nvSpPr>
        <p:spPr>
          <a:xfrm>
            <a:off x="4737401" y="4271758"/>
            <a:ext cx="2439133" cy="509975"/>
          </a:xfrm>
          <a:prstGeom prst="rect">
            <a:avLst/>
          </a:prstGeom>
        </p:spPr>
        <p:txBody>
          <a:bodyPr>
            <a:noAutofit/>
          </a:bodyPr>
          <a:lstStyle>
            <a:lvl1pPr marL="0" indent="0" algn="ctr">
              <a:lnSpc>
                <a:spcPts val="2880"/>
              </a:lnSpc>
              <a:buNone/>
              <a:defRPr sz="2000" b="0" i="0">
                <a:solidFill>
                  <a:srgbClr val="FFFFFF"/>
                </a:solidFill>
                <a:latin typeface="Poppins" pitchFamily="2" charset="77"/>
                <a:cs typeface="Poppins" pitchFamily="2" charset="77"/>
              </a:defRPr>
            </a:lvl1pPr>
          </a:lstStyle>
          <a:p>
            <a:pPr lvl="0"/>
            <a:r>
              <a:rPr lang="en-US"/>
              <a:t>New Assets</a:t>
            </a:r>
          </a:p>
        </p:txBody>
      </p:sp>
      <p:sp>
        <p:nvSpPr>
          <p:cNvPr id="19" name="Text Placeholder 22">
            <a:extLst>
              <a:ext uri="{FF2B5EF4-FFF2-40B4-BE49-F238E27FC236}">
                <a16:creationId xmlns:a16="http://schemas.microsoft.com/office/drawing/2014/main" id="{0C155383-9B88-B448-9000-0519B8664C3E}"/>
              </a:ext>
            </a:extLst>
          </p:cNvPr>
          <p:cNvSpPr>
            <a:spLocks noGrp="1"/>
          </p:cNvSpPr>
          <p:nvPr>
            <p:ph type="body" sz="quarter" idx="15" hasCustomPrompt="1"/>
          </p:nvPr>
        </p:nvSpPr>
        <p:spPr>
          <a:xfrm>
            <a:off x="4737401" y="3906736"/>
            <a:ext cx="2439133" cy="509975"/>
          </a:xfrm>
          <a:prstGeom prst="rect">
            <a:avLst/>
          </a:prstGeom>
        </p:spPr>
        <p:txBody>
          <a:bodyPr>
            <a:noAutofit/>
          </a:bodyPr>
          <a:lstStyle>
            <a:lvl1pPr marL="0" indent="0" algn="ctr">
              <a:lnSpc>
                <a:spcPts val="2880"/>
              </a:lnSpc>
              <a:buNone/>
              <a:defRPr sz="3600" b="1" i="0">
                <a:solidFill>
                  <a:srgbClr val="FFFFFF"/>
                </a:solidFill>
                <a:latin typeface="Poppins SemiBold" pitchFamily="2" charset="77"/>
                <a:cs typeface="Poppins SemiBold" pitchFamily="2" charset="77"/>
              </a:defRPr>
            </a:lvl1pPr>
          </a:lstStyle>
          <a:p>
            <a:pPr lvl="0"/>
            <a:r>
              <a:rPr lang="en-US"/>
              <a:t>100M</a:t>
            </a:r>
          </a:p>
        </p:txBody>
      </p:sp>
      <p:sp>
        <p:nvSpPr>
          <p:cNvPr id="20" name="Graphic 34">
            <a:extLst>
              <a:ext uri="{FF2B5EF4-FFF2-40B4-BE49-F238E27FC236}">
                <a16:creationId xmlns:a16="http://schemas.microsoft.com/office/drawing/2014/main" id="{61147341-C571-104F-901F-44C786F59093}"/>
              </a:ext>
            </a:extLst>
          </p:cNvPr>
          <p:cNvSpPr>
            <a:spLocks/>
          </p:cNvSpPr>
          <p:nvPr/>
        </p:nvSpPr>
        <p:spPr>
          <a:xfrm>
            <a:off x="8346737" y="3111398"/>
            <a:ext cx="2582406" cy="2274043"/>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81BE25"/>
          </a:solidFill>
          <a:ln w="114096" cap="flat">
            <a:noFill/>
            <a:prstDash val="solid"/>
            <a:miter/>
          </a:ln>
          <a:effectLst>
            <a:outerShdw blurRad="256476" dist="38100" dir="2700000" algn="tl" rotWithShape="0">
              <a:schemeClr val="tx1">
                <a:alpha val="40000"/>
              </a:schemeClr>
            </a:outerShdw>
          </a:effectLst>
        </p:spPr>
        <p:txBody>
          <a:bodyPr rtlCol="0" anchor="ctr">
            <a:noAutofit/>
          </a:bodyPr>
          <a:lstStyle/>
          <a:p>
            <a:endParaRPr lang="en-US"/>
          </a:p>
        </p:txBody>
      </p:sp>
      <p:sp>
        <p:nvSpPr>
          <p:cNvPr id="21" name="Text Placeholder 22">
            <a:extLst>
              <a:ext uri="{FF2B5EF4-FFF2-40B4-BE49-F238E27FC236}">
                <a16:creationId xmlns:a16="http://schemas.microsoft.com/office/drawing/2014/main" id="{6828975F-5288-EB46-827E-54BCD83048FA}"/>
              </a:ext>
            </a:extLst>
          </p:cNvPr>
          <p:cNvSpPr>
            <a:spLocks noGrp="1"/>
          </p:cNvSpPr>
          <p:nvPr>
            <p:ph type="body" sz="quarter" idx="16" hasCustomPrompt="1"/>
          </p:nvPr>
        </p:nvSpPr>
        <p:spPr>
          <a:xfrm>
            <a:off x="8393460" y="4271758"/>
            <a:ext cx="2439133" cy="509975"/>
          </a:xfrm>
          <a:prstGeom prst="rect">
            <a:avLst/>
          </a:prstGeom>
        </p:spPr>
        <p:txBody>
          <a:bodyPr>
            <a:noAutofit/>
          </a:bodyPr>
          <a:lstStyle>
            <a:lvl1pPr marL="0" indent="0" algn="ctr">
              <a:lnSpc>
                <a:spcPts val="2880"/>
              </a:lnSpc>
              <a:buNone/>
              <a:defRPr sz="2000" b="0" i="0">
                <a:solidFill>
                  <a:srgbClr val="FFFFFF"/>
                </a:solidFill>
                <a:latin typeface="Poppins" pitchFamily="2" charset="77"/>
                <a:cs typeface="Poppins" pitchFamily="2" charset="77"/>
              </a:defRPr>
            </a:lvl1pPr>
          </a:lstStyle>
          <a:p>
            <a:pPr lvl="0"/>
            <a:r>
              <a:rPr lang="en-US"/>
              <a:t>New Assets</a:t>
            </a:r>
          </a:p>
        </p:txBody>
      </p:sp>
      <p:sp>
        <p:nvSpPr>
          <p:cNvPr id="22" name="Text Placeholder 22">
            <a:extLst>
              <a:ext uri="{FF2B5EF4-FFF2-40B4-BE49-F238E27FC236}">
                <a16:creationId xmlns:a16="http://schemas.microsoft.com/office/drawing/2014/main" id="{C30120E4-9697-DA42-A64C-3ECC1ACE6BF8}"/>
              </a:ext>
            </a:extLst>
          </p:cNvPr>
          <p:cNvSpPr>
            <a:spLocks noGrp="1"/>
          </p:cNvSpPr>
          <p:nvPr>
            <p:ph type="body" sz="quarter" idx="17" hasCustomPrompt="1"/>
          </p:nvPr>
        </p:nvSpPr>
        <p:spPr>
          <a:xfrm>
            <a:off x="8393460" y="3906736"/>
            <a:ext cx="2439133" cy="509975"/>
          </a:xfrm>
          <a:prstGeom prst="rect">
            <a:avLst/>
          </a:prstGeom>
        </p:spPr>
        <p:txBody>
          <a:bodyPr>
            <a:noAutofit/>
          </a:bodyPr>
          <a:lstStyle>
            <a:lvl1pPr marL="0" indent="0" algn="ctr">
              <a:lnSpc>
                <a:spcPts val="2880"/>
              </a:lnSpc>
              <a:buNone/>
              <a:defRPr sz="3600" b="1" i="0">
                <a:solidFill>
                  <a:srgbClr val="FFFFFF"/>
                </a:solidFill>
                <a:latin typeface="Poppins SemiBold" pitchFamily="2" charset="77"/>
                <a:cs typeface="Poppins SemiBold" pitchFamily="2" charset="77"/>
              </a:defRPr>
            </a:lvl1pPr>
          </a:lstStyle>
          <a:p>
            <a:pPr lvl="0"/>
            <a:r>
              <a:rPr lang="en-US"/>
              <a:t>100M</a:t>
            </a:r>
          </a:p>
        </p:txBody>
      </p:sp>
      <p:sp>
        <p:nvSpPr>
          <p:cNvPr id="25" name="Text Placeholder 19">
            <a:extLst>
              <a:ext uri="{FF2B5EF4-FFF2-40B4-BE49-F238E27FC236}">
                <a16:creationId xmlns:a16="http://schemas.microsoft.com/office/drawing/2014/main" id="{55DF6E33-E7D7-EA41-BCD0-E8D6AF862390}"/>
              </a:ext>
            </a:extLst>
          </p:cNvPr>
          <p:cNvSpPr>
            <a:spLocks noGrp="1"/>
          </p:cNvSpPr>
          <p:nvPr>
            <p:ph type="body" sz="quarter" idx="11" hasCustomPrompt="1"/>
          </p:nvPr>
        </p:nvSpPr>
        <p:spPr>
          <a:xfrm>
            <a:off x="690867" y="1362730"/>
            <a:ext cx="9516320" cy="830872"/>
          </a:xfrm>
          <a:prstGeom prst="rect">
            <a:avLst/>
          </a:prstGeom>
        </p:spPr>
        <p:txBody>
          <a:bodyPr>
            <a:noAutofit/>
          </a:bodyPr>
          <a:lstStyle>
            <a:lvl1pPr marL="0" indent="0">
              <a:lnSpc>
                <a:spcPct val="100000"/>
              </a:lnSpc>
              <a:buNone/>
              <a:defRPr sz="1800" b="0" i="0">
                <a:latin typeface="Poppins" pitchFamily="2" charset="77"/>
                <a:cs typeface="Poppins" pitchFamily="2" charset="77"/>
              </a:defRPr>
            </a:lvl1pPr>
          </a:lstStyle>
          <a:p>
            <a:pPr lvl="0"/>
            <a:r>
              <a:rPr lang="en-US"/>
              <a:t>Second headline should be straightforward and convey what you want the client to remember.</a:t>
            </a:r>
          </a:p>
        </p:txBody>
      </p:sp>
      <p:sp>
        <p:nvSpPr>
          <p:cNvPr id="16" name="Rectangle 15">
            <a:extLst>
              <a:ext uri="{FF2B5EF4-FFF2-40B4-BE49-F238E27FC236}">
                <a16:creationId xmlns:a16="http://schemas.microsoft.com/office/drawing/2014/main" id="{9FBDD881-AA4D-6149-85D2-FA0183E0641A}"/>
              </a:ext>
            </a:extLst>
          </p:cNvPr>
          <p:cNvSpPr/>
          <p:nvPr/>
        </p:nvSpPr>
        <p:spPr>
          <a:xfrm>
            <a:off x="0" y="-1"/>
            <a:ext cx="379401" cy="6858001"/>
          </a:xfrm>
          <a:prstGeom prst="rect">
            <a:avLst/>
          </a:prstGeom>
          <a:gradFill>
            <a:gsLst>
              <a:gs pos="4000">
                <a:schemeClr val="accent1"/>
              </a:gs>
              <a:gs pos="100000">
                <a:schemeClr val="accent2"/>
              </a:gs>
            </a:gsLst>
            <a:lin ang="2700000" scaled="0"/>
          </a:gradFill>
          <a:ln w="114096" cap="flat">
            <a:noFill/>
            <a:prstDash val="solid"/>
            <a:miter/>
          </a:ln>
        </p:spPr>
        <p:txBody>
          <a:bodyPr rtlCol="0" anchor="ctr"/>
          <a:lstStyle/>
          <a:p>
            <a:pPr algn="l"/>
            <a:endParaRPr lang="en-US">
              <a:solidFill>
                <a:srgbClr val="81BE25"/>
              </a:solidFill>
            </a:endParaRPr>
          </a:p>
        </p:txBody>
      </p:sp>
      <p:sp>
        <p:nvSpPr>
          <p:cNvPr id="24" name="Text Placeholder 16">
            <a:extLst>
              <a:ext uri="{FF2B5EF4-FFF2-40B4-BE49-F238E27FC236}">
                <a16:creationId xmlns:a16="http://schemas.microsoft.com/office/drawing/2014/main" id="{E158FA0D-7BD4-E86F-76E3-C3509E1CFE09}"/>
              </a:ext>
            </a:extLst>
          </p:cNvPr>
          <p:cNvSpPr>
            <a:spLocks noGrp="1"/>
          </p:cNvSpPr>
          <p:nvPr>
            <p:ph type="body" sz="quarter" idx="18"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26" name="Text Placeholder 29">
            <a:extLst>
              <a:ext uri="{FF2B5EF4-FFF2-40B4-BE49-F238E27FC236}">
                <a16:creationId xmlns:a16="http://schemas.microsoft.com/office/drawing/2014/main" id="{E69C81A3-AA00-A7CB-C68A-791CC14ADE9C}"/>
              </a:ext>
            </a:extLst>
          </p:cNvPr>
          <p:cNvSpPr>
            <a:spLocks noGrp="1"/>
          </p:cNvSpPr>
          <p:nvPr>
            <p:ph type="body" sz="quarter" idx="19"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28" name="Rectangle 27">
            <a:extLst>
              <a:ext uri="{FF2B5EF4-FFF2-40B4-BE49-F238E27FC236}">
                <a16:creationId xmlns:a16="http://schemas.microsoft.com/office/drawing/2014/main" id="{6E5D757F-CFFB-7C58-56B7-65F4294CA953}"/>
              </a:ext>
            </a:extLst>
          </p:cNvPr>
          <p:cNvSpPr/>
          <p:nvPr userDrawn="1"/>
        </p:nvSpPr>
        <p:spPr>
          <a:xfrm>
            <a:off x="0" y="-1"/>
            <a:ext cx="379401" cy="6858001"/>
          </a:xfrm>
          <a:prstGeom prst="rect">
            <a:avLst/>
          </a:prstGeom>
          <a:gradFill>
            <a:gsLst>
              <a:gs pos="4000">
                <a:schemeClr val="accent1"/>
              </a:gs>
              <a:gs pos="100000">
                <a:schemeClr val="accent2"/>
              </a:gs>
            </a:gsLst>
            <a:lin ang="2700000" scaled="0"/>
          </a:gradFill>
          <a:ln w="114096" cap="flat">
            <a:noFill/>
            <a:prstDash val="solid"/>
            <a:miter/>
          </a:ln>
        </p:spPr>
        <p:txBody>
          <a:bodyPr rtlCol="0" anchor="ctr"/>
          <a:lstStyle/>
          <a:p>
            <a:pPr algn="l"/>
            <a:endParaRPr lang="en-US">
              <a:solidFill>
                <a:srgbClr val="81BE25"/>
              </a:solidFill>
            </a:endParaRPr>
          </a:p>
        </p:txBody>
      </p:sp>
    </p:spTree>
    <p:extLst>
      <p:ext uri="{BB962C8B-B14F-4D97-AF65-F5344CB8AC3E}">
        <p14:creationId xmlns:p14="http://schemas.microsoft.com/office/powerpoint/2010/main" val="332683786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3 White Hexagon Bullets Gradient">
    <p:spTree>
      <p:nvGrpSpPr>
        <p:cNvPr id="1" name=""/>
        <p:cNvGrpSpPr/>
        <p:nvPr/>
      </p:nvGrpSpPr>
      <p:grpSpPr>
        <a:xfrm>
          <a:off x="0" y="0"/>
          <a:ext cx="0" cy="0"/>
          <a:chOff x="0" y="0"/>
          <a:chExt cx="0" cy="0"/>
        </a:xfrm>
      </p:grpSpPr>
      <p:sp>
        <p:nvSpPr>
          <p:cNvPr id="8" name="Graphic 34">
            <a:extLst>
              <a:ext uri="{FF2B5EF4-FFF2-40B4-BE49-F238E27FC236}">
                <a16:creationId xmlns:a16="http://schemas.microsoft.com/office/drawing/2014/main" id="{8B3DCD43-03C5-9D45-AA39-D84AE76A3E13}"/>
              </a:ext>
            </a:extLst>
          </p:cNvPr>
          <p:cNvSpPr>
            <a:spLocks/>
          </p:cNvSpPr>
          <p:nvPr/>
        </p:nvSpPr>
        <p:spPr>
          <a:xfrm>
            <a:off x="1187019" y="3061280"/>
            <a:ext cx="2582406" cy="2274043"/>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11" name="Text Placeholder 22">
            <a:extLst>
              <a:ext uri="{FF2B5EF4-FFF2-40B4-BE49-F238E27FC236}">
                <a16:creationId xmlns:a16="http://schemas.microsoft.com/office/drawing/2014/main" id="{9BB1939F-9164-C340-AF12-605238F60395}"/>
              </a:ext>
            </a:extLst>
          </p:cNvPr>
          <p:cNvSpPr>
            <a:spLocks noGrp="1"/>
          </p:cNvSpPr>
          <p:nvPr>
            <p:ph type="body" sz="quarter" idx="12" hasCustomPrompt="1"/>
          </p:nvPr>
        </p:nvSpPr>
        <p:spPr>
          <a:xfrm>
            <a:off x="1233742" y="4221640"/>
            <a:ext cx="2439133" cy="509975"/>
          </a:xfrm>
          <a:prstGeom prst="rect">
            <a:avLst/>
          </a:prstGeom>
        </p:spPr>
        <p:txBody>
          <a:bodyPr>
            <a:noAutofit/>
          </a:bodyPr>
          <a:lstStyle>
            <a:lvl1pPr marL="0" indent="0" algn="ctr">
              <a:lnSpc>
                <a:spcPts val="2880"/>
              </a:lnSpc>
              <a:buNone/>
              <a:defRPr sz="2000" b="0" i="0">
                <a:solidFill>
                  <a:schemeClr val="tx1"/>
                </a:solidFill>
                <a:latin typeface="Poppins" pitchFamily="2" charset="77"/>
                <a:cs typeface="Poppins" pitchFamily="2" charset="77"/>
              </a:defRPr>
            </a:lvl1pPr>
          </a:lstStyle>
          <a:p>
            <a:pPr lvl="0"/>
            <a:r>
              <a:rPr lang="en-US"/>
              <a:t>New Assets</a:t>
            </a:r>
          </a:p>
        </p:txBody>
      </p:sp>
      <p:sp>
        <p:nvSpPr>
          <p:cNvPr id="12" name="Text Placeholder 22">
            <a:extLst>
              <a:ext uri="{FF2B5EF4-FFF2-40B4-BE49-F238E27FC236}">
                <a16:creationId xmlns:a16="http://schemas.microsoft.com/office/drawing/2014/main" id="{BC7CEE4F-3E20-B441-84A1-BF428CD45A00}"/>
              </a:ext>
            </a:extLst>
          </p:cNvPr>
          <p:cNvSpPr>
            <a:spLocks noGrp="1"/>
          </p:cNvSpPr>
          <p:nvPr>
            <p:ph type="body" sz="quarter" idx="13" hasCustomPrompt="1"/>
          </p:nvPr>
        </p:nvSpPr>
        <p:spPr>
          <a:xfrm>
            <a:off x="1233742" y="3856618"/>
            <a:ext cx="2439133" cy="509975"/>
          </a:xfrm>
          <a:prstGeom prst="rect">
            <a:avLst/>
          </a:prstGeom>
        </p:spPr>
        <p:txBody>
          <a:bodyPr>
            <a:noAutofit/>
          </a:bodyPr>
          <a:lstStyle>
            <a:lvl1pPr marL="0" indent="0" algn="ctr">
              <a:lnSpc>
                <a:spcPts val="2880"/>
              </a:lnSpc>
              <a:buNone/>
              <a:defRPr sz="3600" b="1" i="0">
                <a:solidFill>
                  <a:schemeClr val="tx1"/>
                </a:solidFill>
                <a:latin typeface="Poppins SemiBold" pitchFamily="2" charset="77"/>
                <a:cs typeface="Poppins SemiBold" pitchFamily="2" charset="77"/>
              </a:defRPr>
            </a:lvl1pPr>
          </a:lstStyle>
          <a:p>
            <a:pPr lvl="0"/>
            <a:r>
              <a:rPr lang="en-US"/>
              <a:t>100M</a:t>
            </a:r>
          </a:p>
        </p:txBody>
      </p:sp>
      <p:sp>
        <p:nvSpPr>
          <p:cNvPr id="17" name="Graphic 34">
            <a:extLst>
              <a:ext uri="{FF2B5EF4-FFF2-40B4-BE49-F238E27FC236}">
                <a16:creationId xmlns:a16="http://schemas.microsoft.com/office/drawing/2014/main" id="{CB23BD20-B3DE-FC42-9866-BA792706904C}"/>
              </a:ext>
            </a:extLst>
          </p:cNvPr>
          <p:cNvSpPr>
            <a:spLocks/>
          </p:cNvSpPr>
          <p:nvPr/>
        </p:nvSpPr>
        <p:spPr>
          <a:xfrm>
            <a:off x="4843078" y="3061280"/>
            <a:ext cx="2582406" cy="2274043"/>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18" name="Text Placeholder 22">
            <a:extLst>
              <a:ext uri="{FF2B5EF4-FFF2-40B4-BE49-F238E27FC236}">
                <a16:creationId xmlns:a16="http://schemas.microsoft.com/office/drawing/2014/main" id="{B26C3C81-723F-6345-94D9-3142A06BA8D1}"/>
              </a:ext>
            </a:extLst>
          </p:cNvPr>
          <p:cNvSpPr>
            <a:spLocks noGrp="1"/>
          </p:cNvSpPr>
          <p:nvPr>
            <p:ph type="body" sz="quarter" idx="14" hasCustomPrompt="1"/>
          </p:nvPr>
        </p:nvSpPr>
        <p:spPr>
          <a:xfrm>
            <a:off x="4889801" y="4221640"/>
            <a:ext cx="2439133" cy="509975"/>
          </a:xfrm>
          <a:prstGeom prst="rect">
            <a:avLst/>
          </a:prstGeom>
        </p:spPr>
        <p:txBody>
          <a:bodyPr>
            <a:noAutofit/>
          </a:bodyPr>
          <a:lstStyle>
            <a:lvl1pPr marL="0" indent="0" algn="ctr">
              <a:lnSpc>
                <a:spcPts val="2880"/>
              </a:lnSpc>
              <a:buNone/>
              <a:defRPr sz="2000" b="0" i="0">
                <a:solidFill>
                  <a:schemeClr val="tx1"/>
                </a:solidFill>
                <a:latin typeface="Poppins" pitchFamily="2" charset="77"/>
                <a:cs typeface="Poppins" pitchFamily="2" charset="77"/>
              </a:defRPr>
            </a:lvl1pPr>
          </a:lstStyle>
          <a:p>
            <a:pPr lvl="0"/>
            <a:r>
              <a:rPr lang="en-US"/>
              <a:t>New Assets</a:t>
            </a:r>
          </a:p>
        </p:txBody>
      </p:sp>
      <p:sp>
        <p:nvSpPr>
          <p:cNvPr id="19" name="Text Placeholder 22">
            <a:extLst>
              <a:ext uri="{FF2B5EF4-FFF2-40B4-BE49-F238E27FC236}">
                <a16:creationId xmlns:a16="http://schemas.microsoft.com/office/drawing/2014/main" id="{0C155383-9B88-B448-9000-0519B8664C3E}"/>
              </a:ext>
            </a:extLst>
          </p:cNvPr>
          <p:cNvSpPr>
            <a:spLocks noGrp="1"/>
          </p:cNvSpPr>
          <p:nvPr>
            <p:ph type="body" sz="quarter" idx="15" hasCustomPrompt="1"/>
          </p:nvPr>
        </p:nvSpPr>
        <p:spPr>
          <a:xfrm>
            <a:off x="4889801" y="3856618"/>
            <a:ext cx="2439133" cy="509975"/>
          </a:xfrm>
          <a:prstGeom prst="rect">
            <a:avLst/>
          </a:prstGeom>
        </p:spPr>
        <p:txBody>
          <a:bodyPr>
            <a:noAutofit/>
          </a:bodyPr>
          <a:lstStyle>
            <a:lvl1pPr marL="0" indent="0" algn="ctr">
              <a:lnSpc>
                <a:spcPts val="2880"/>
              </a:lnSpc>
              <a:buNone/>
              <a:defRPr sz="3600" b="1" i="0">
                <a:solidFill>
                  <a:schemeClr val="tx1"/>
                </a:solidFill>
                <a:latin typeface="Poppins SemiBold" pitchFamily="2" charset="77"/>
                <a:cs typeface="Poppins SemiBold" pitchFamily="2" charset="77"/>
              </a:defRPr>
            </a:lvl1pPr>
          </a:lstStyle>
          <a:p>
            <a:pPr lvl="0"/>
            <a:r>
              <a:rPr lang="en-US"/>
              <a:t>100M</a:t>
            </a:r>
          </a:p>
        </p:txBody>
      </p:sp>
      <p:sp>
        <p:nvSpPr>
          <p:cNvPr id="20" name="Graphic 34">
            <a:extLst>
              <a:ext uri="{FF2B5EF4-FFF2-40B4-BE49-F238E27FC236}">
                <a16:creationId xmlns:a16="http://schemas.microsoft.com/office/drawing/2014/main" id="{61147341-C571-104F-901F-44C786F59093}"/>
              </a:ext>
            </a:extLst>
          </p:cNvPr>
          <p:cNvSpPr>
            <a:spLocks/>
          </p:cNvSpPr>
          <p:nvPr/>
        </p:nvSpPr>
        <p:spPr>
          <a:xfrm>
            <a:off x="8499137" y="3061280"/>
            <a:ext cx="2582406" cy="2274043"/>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21" name="Text Placeholder 22">
            <a:extLst>
              <a:ext uri="{FF2B5EF4-FFF2-40B4-BE49-F238E27FC236}">
                <a16:creationId xmlns:a16="http://schemas.microsoft.com/office/drawing/2014/main" id="{6828975F-5288-EB46-827E-54BCD83048FA}"/>
              </a:ext>
            </a:extLst>
          </p:cNvPr>
          <p:cNvSpPr>
            <a:spLocks noGrp="1"/>
          </p:cNvSpPr>
          <p:nvPr>
            <p:ph type="body" sz="quarter" idx="16" hasCustomPrompt="1"/>
          </p:nvPr>
        </p:nvSpPr>
        <p:spPr>
          <a:xfrm>
            <a:off x="8545860" y="4221640"/>
            <a:ext cx="2439133" cy="509975"/>
          </a:xfrm>
          <a:prstGeom prst="rect">
            <a:avLst/>
          </a:prstGeom>
        </p:spPr>
        <p:txBody>
          <a:bodyPr>
            <a:noAutofit/>
          </a:bodyPr>
          <a:lstStyle>
            <a:lvl1pPr marL="0" indent="0" algn="ctr">
              <a:lnSpc>
                <a:spcPts val="2880"/>
              </a:lnSpc>
              <a:buNone/>
              <a:defRPr sz="2000" b="0" i="0">
                <a:solidFill>
                  <a:schemeClr val="tx1"/>
                </a:solidFill>
                <a:latin typeface="Poppins" pitchFamily="2" charset="77"/>
                <a:cs typeface="Poppins" pitchFamily="2" charset="77"/>
              </a:defRPr>
            </a:lvl1pPr>
          </a:lstStyle>
          <a:p>
            <a:pPr lvl="0"/>
            <a:r>
              <a:rPr lang="en-US"/>
              <a:t>New Assets</a:t>
            </a:r>
          </a:p>
        </p:txBody>
      </p:sp>
      <p:sp>
        <p:nvSpPr>
          <p:cNvPr id="22" name="Text Placeholder 22">
            <a:extLst>
              <a:ext uri="{FF2B5EF4-FFF2-40B4-BE49-F238E27FC236}">
                <a16:creationId xmlns:a16="http://schemas.microsoft.com/office/drawing/2014/main" id="{C30120E4-9697-DA42-A64C-3ECC1ACE6BF8}"/>
              </a:ext>
            </a:extLst>
          </p:cNvPr>
          <p:cNvSpPr>
            <a:spLocks noGrp="1"/>
          </p:cNvSpPr>
          <p:nvPr>
            <p:ph type="body" sz="quarter" idx="17" hasCustomPrompt="1"/>
          </p:nvPr>
        </p:nvSpPr>
        <p:spPr>
          <a:xfrm>
            <a:off x="8545860" y="3856618"/>
            <a:ext cx="2439133" cy="509975"/>
          </a:xfrm>
          <a:prstGeom prst="rect">
            <a:avLst/>
          </a:prstGeom>
        </p:spPr>
        <p:txBody>
          <a:bodyPr>
            <a:noAutofit/>
          </a:bodyPr>
          <a:lstStyle>
            <a:lvl1pPr marL="0" indent="0" algn="ctr">
              <a:lnSpc>
                <a:spcPts val="2880"/>
              </a:lnSpc>
              <a:buNone/>
              <a:defRPr sz="3600" b="1" i="0">
                <a:solidFill>
                  <a:schemeClr val="tx1"/>
                </a:solidFill>
                <a:latin typeface="Poppins SemiBold" pitchFamily="2" charset="77"/>
                <a:cs typeface="Poppins SemiBold" pitchFamily="2" charset="77"/>
              </a:defRPr>
            </a:lvl1pPr>
          </a:lstStyle>
          <a:p>
            <a:pPr lvl="0"/>
            <a:r>
              <a:rPr lang="en-US"/>
              <a:t>100M</a:t>
            </a:r>
          </a:p>
        </p:txBody>
      </p:sp>
      <p:sp>
        <p:nvSpPr>
          <p:cNvPr id="25" name="Text Placeholder 19">
            <a:extLst>
              <a:ext uri="{FF2B5EF4-FFF2-40B4-BE49-F238E27FC236}">
                <a16:creationId xmlns:a16="http://schemas.microsoft.com/office/drawing/2014/main" id="{55DF6E33-E7D7-EA41-BCD0-E8D6AF862390}"/>
              </a:ext>
            </a:extLst>
          </p:cNvPr>
          <p:cNvSpPr>
            <a:spLocks noGrp="1"/>
          </p:cNvSpPr>
          <p:nvPr>
            <p:ph type="body" sz="quarter" idx="11" hasCustomPrompt="1"/>
          </p:nvPr>
        </p:nvSpPr>
        <p:spPr>
          <a:xfrm>
            <a:off x="690867" y="1361711"/>
            <a:ext cx="9516320" cy="830872"/>
          </a:xfrm>
          <a:prstGeom prst="rect">
            <a:avLst/>
          </a:prstGeom>
        </p:spPr>
        <p:txBody>
          <a:bodyPr>
            <a:noAutofit/>
          </a:bodyPr>
          <a:lstStyle>
            <a:lvl1pPr marL="0" indent="0">
              <a:lnSpc>
                <a:spcPct val="100000"/>
              </a:lnSpc>
              <a:buNone/>
              <a:defRPr sz="1800" b="0" i="0">
                <a:latin typeface="Poppins" pitchFamily="2" charset="77"/>
                <a:cs typeface="Poppins" pitchFamily="2" charset="77"/>
              </a:defRPr>
            </a:lvl1pPr>
          </a:lstStyle>
          <a:p>
            <a:pPr lvl="0"/>
            <a:r>
              <a:rPr lang="en-US"/>
              <a:t>Second headline should be straightforward and convey what you want the client to remember.</a:t>
            </a:r>
          </a:p>
        </p:txBody>
      </p:sp>
      <p:sp>
        <p:nvSpPr>
          <p:cNvPr id="24" name="Rectangle 23">
            <a:extLst>
              <a:ext uri="{FF2B5EF4-FFF2-40B4-BE49-F238E27FC236}">
                <a16:creationId xmlns:a16="http://schemas.microsoft.com/office/drawing/2014/main" id="{2C2F79A2-4AFD-F043-B7FC-7EED934A7A5F}"/>
              </a:ext>
            </a:extLst>
          </p:cNvPr>
          <p:cNvSpPr/>
          <p:nvPr/>
        </p:nvSpPr>
        <p:spPr>
          <a:xfrm>
            <a:off x="0" y="-1"/>
            <a:ext cx="379401" cy="6858001"/>
          </a:xfrm>
          <a:prstGeom prst="rect">
            <a:avLst/>
          </a:prstGeom>
          <a:gradFill>
            <a:gsLst>
              <a:gs pos="4000">
                <a:schemeClr val="accent1"/>
              </a:gs>
              <a:gs pos="100000">
                <a:schemeClr val="accent2"/>
              </a:gs>
            </a:gsLst>
            <a:lin ang="2700000" scaled="0"/>
          </a:gradFill>
          <a:ln w="114096" cap="flat">
            <a:noFill/>
            <a:prstDash val="solid"/>
            <a:miter/>
          </a:ln>
        </p:spPr>
        <p:txBody>
          <a:bodyPr rtlCol="0" anchor="ctr"/>
          <a:lstStyle/>
          <a:p>
            <a:pPr algn="l"/>
            <a:endParaRPr lang="en-US">
              <a:solidFill>
                <a:srgbClr val="81BE25"/>
              </a:solidFill>
            </a:endParaRPr>
          </a:p>
        </p:txBody>
      </p:sp>
      <p:sp>
        <p:nvSpPr>
          <p:cNvPr id="16" name="Text Placeholder 16">
            <a:extLst>
              <a:ext uri="{FF2B5EF4-FFF2-40B4-BE49-F238E27FC236}">
                <a16:creationId xmlns:a16="http://schemas.microsoft.com/office/drawing/2014/main" id="{6CF645DC-954E-C640-0E87-4C2C7FB2C05A}"/>
              </a:ext>
            </a:extLst>
          </p:cNvPr>
          <p:cNvSpPr>
            <a:spLocks noGrp="1"/>
          </p:cNvSpPr>
          <p:nvPr>
            <p:ph type="body" sz="quarter" idx="18"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27" name="Text Placeholder 29">
            <a:extLst>
              <a:ext uri="{FF2B5EF4-FFF2-40B4-BE49-F238E27FC236}">
                <a16:creationId xmlns:a16="http://schemas.microsoft.com/office/drawing/2014/main" id="{5D4B3D95-B781-6796-CBA4-E378EB268B17}"/>
              </a:ext>
            </a:extLst>
          </p:cNvPr>
          <p:cNvSpPr>
            <a:spLocks noGrp="1"/>
          </p:cNvSpPr>
          <p:nvPr>
            <p:ph type="body" sz="quarter" idx="19"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
        <p:nvSpPr>
          <p:cNvPr id="28" name="Rectangle 27">
            <a:extLst>
              <a:ext uri="{FF2B5EF4-FFF2-40B4-BE49-F238E27FC236}">
                <a16:creationId xmlns:a16="http://schemas.microsoft.com/office/drawing/2014/main" id="{FE6615FD-807C-4B88-9CB4-E84DF745B600}"/>
              </a:ext>
            </a:extLst>
          </p:cNvPr>
          <p:cNvSpPr/>
          <p:nvPr userDrawn="1"/>
        </p:nvSpPr>
        <p:spPr>
          <a:xfrm>
            <a:off x="0" y="-1"/>
            <a:ext cx="379401" cy="6858001"/>
          </a:xfrm>
          <a:prstGeom prst="rect">
            <a:avLst/>
          </a:prstGeom>
          <a:gradFill>
            <a:gsLst>
              <a:gs pos="4000">
                <a:schemeClr val="accent1"/>
              </a:gs>
              <a:gs pos="100000">
                <a:schemeClr val="accent2"/>
              </a:gs>
            </a:gsLst>
            <a:lin ang="2700000" scaled="0"/>
          </a:gradFill>
          <a:ln w="114096" cap="flat">
            <a:noFill/>
            <a:prstDash val="solid"/>
            <a:miter/>
          </a:ln>
        </p:spPr>
        <p:txBody>
          <a:bodyPr rtlCol="0" anchor="ctr"/>
          <a:lstStyle/>
          <a:p>
            <a:pPr algn="l"/>
            <a:endParaRPr lang="en-US">
              <a:solidFill>
                <a:srgbClr val="81BE25"/>
              </a:solidFill>
            </a:endParaRPr>
          </a:p>
        </p:txBody>
      </p:sp>
    </p:spTree>
    <p:extLst>
      <p:ext uri="{BB962C8B-B14F-4D97-AF65-F5344CB8AC3E}">
        <p14:creationId xmlns:p14="http://schemas.microsoft.com/office/powerpoint/2010/main" val="49727001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Blank 1- 20pt Header/14pt Body">
    <p:spTree>
      <p:nvGrpSpPr>
        <p:cNvPr id="1" name=""/>
        <p:cNvGrpSpPr/>
        <p:nvPr/>
      </p:nvGrpSpPr>
      <p:grpSpPr>
        <a:xfrm>
          <a:off x="0" y="0"/>
          <a:ext cx="0" cy="0"/>
          <a:chOff x="0" y="0"/>
          <a:chExt cx="0" cy="0"/>
        </a:xfrm>
      </p:grpSpPr>
      <p:sp>
        <p:nvSpPr>
          <p:cNvPr id="15" name="Text Placeholder 16">
            <a:extLst>
              <a:ext uri="{FF2B5EF4-FFF2-40B4-BE49-F238E27FC236}">
                <a16:creationId xmlns:a16="http://schemas.microsoft.com/office/drawing/2014/main" id="{42D88E9A-F0C5-FD4C-A73E-88DC412D5AD2}"/>
              </a:ext>
            </a:extLst>
          </p:cNvPr>
          <p:cNvSpPr>
            <a:spLocks noGrp="1"/>
          </p:cNvSpPr>
          <p:nvPr>
            <p:ph type="body" sz="quarter" idx="19" hasCustomPrompt="1"/>
          </p:nvPr>
        </p:nvSpPr>
        <p:spPr>
          <a:xfrm>
            <a:off x="664861" y="247574"/>
            <a:ext cx="9401159" cy="747594"/>
          </a:xfrm>
          <a:prstGeom prst="rect">
            <a:avLst/>
          </a:prstGeom>
        </p:spPr>
        <p:txBody>
          <a:bodyPr>
            <a:noAutofit/>
          </a:bodyPr>
          <a:lstStyle>
            <a:lvl1pPr marL="0" indent="0">
              <a:lnSpc>
                <a:spcPts val="4800"/>
              </a:lnSpc>
              <a:buNone/>
              <a:defRPr sz="2000" b="1" i="0">
                <a:solidFill>
                  <a:schemeClr val="tx1"/>
                </a:solidFill>
                <a:latin typeface="Poppins SemiBold" pitchFamily="2" charset="77"/>
                <a:cs typeface="Poppins SemiBold" pitchFamily="2" charset="77"/>
              </a:defRPr>
            </a:lvl1pPr>
          </a:lstStyle>
          <a:p>
            <a:pPr lvl="0"/>
            <a:r>
              <a:rPr lang="en-US"/>
              <a:t>20pt Header</a:t>
            </a:r>
          </a:p>
        </p:txBody>
      </p:sp>
      <p:sp>
        <p:nvSpPr>
          <p:cNvPr id="25" name="Text Placeholder 19">
            <a:extLst>
              <a:ext uri="{FF2B5EF4-FFF2-40B4-BE49-F238E27FC236}">
                <a16:creationId xmlns:a16="http://schemas.microsoft.com/office/drawing/2014/main" id="{55DF6E33-E7D7-EA41-BCD0-E8D6AF862390}"/>
              </a:ext>
            </a:extLst>
          </p:cNvPr>
          <p:cNvSpPr>
            <a:spLocks noGrp="1"/>
          </p:cNvSpPr>
          <p:nvPr>
            <p:ph type="body" sz="quarter" idx="11" hasCustomPrompt="1"/>
          </p:nvPr>
        </p:nvSpPr>
        <p:spPr>
          <a:xfrm>
            <a:off x="661888" y="1082959"/>
            <a:ext cx="11198675" cy="4992973"/>
          </a:xfrm>
          <a:prstGeom prst="rect">
            <a:avLst/>
          </a:prstGeom>
        </p:spPr>
        <p:txBody>
          <a:bodyPr>
            <a:noAutofit/>
          </a:bodyPr>
          <a:lstStyle>
            <a:lvl1pPr marL="0" indent="0">
              <a:lnSpc>
                <a:spcPct val="100000"/>
              </a:lnSpc>
              <a:buNone/>
              <a:defRPr sz="1400" b="0" i="0">
                <a:latin typeface="Poppins" pitchFamily="2" charset="77"/>
                <a:cs typeface="Poppins" pitchFamily="2" charset="77"/>
              </a:defRPr>
            </a:lvl1pPr>
          </a:lstStyle>
          <a:p>
            <a:pPr lvl="0"/>
            <a:r>
              <a:rPr lang="en-US"/>
              <a:t>14pt Body copy</a:t>
            </a:r>
          </a:p>
        </p:txBody>
      </p:sp>
      <p:sp>
        <p:nvSpPr>
          <p:cNvPr id="6" name="Rectangle 5">
            <a:extLst>
              <a:ext uri="{FF2B5EF4-FFF2-40B4-BE49-F238E27FC236}">
                <a16:creationId xmlns:a16="http://schemas.microsoft.com/office/drawing/2014/main" id="{7123D89B-2318-F840-A1D9-1CA8F8EBDA7E}"/>
              </a:ext>
            </a:extLst>
          </p:cNvPr>
          <p:cNvSpPr/>
          <p:nvPr/>
        </p:nvSpPr>
        <p:spPr>
          <a:xfrm>
            <a:off x="0" y="-1"/>
            <a:ext cx="379401" cy="6858001"/>
          </a:xfrm>
          <a:prstGeom prst="rect">
            <a:avLst/>
          </a:prstGeom>
          <a:gradFill>
            <a:gsLst>
              <a:gs pos="4000">
                <a:schemeClr val="accent1"/>
              </a:gs>
              <a:gs pos="100000">
                <a:schemeClr val="accent2"/>
              </a:gs>
            </a:gsLst>
            <a:lin ang="2700000" scaled="0"/>
          </a:gradFill>
          <a:ln w="114096" cap="flat">
            <a:noFill/>
            <a:prstDash val="solid"/>
            <a:miter/>
          </a:ln>
        </p:spPr>
        <p:txBody>
          <a:bodyPr rtlCol="0" anchor="ctr"/>
          <a:lstStyle/>
          <a:p>
            <a:pPr algn="l"/>
            <a:endParaRPr lang="en-US">
              <a:solidFill>
                <a:srgbClr val="81BE25"/>
              </a:solidFill>
            </a:endParaRPr>
          </a:p>
        </p:txBody>
      </p:sp>
      <p:pic>
        <p:nvPicPr>
          <p:cNvPr id="7" name="Picture 6">
            <a:extLst>
              <a:ext uri="{FF2B5EF4-FFF2-40B4-BE49-F238E27FC236}">
                <a16:creationId xmlns:a16="http://schemas.microsoft.com/office/drawing/2014/main" id="{D9E2DA82-6C80-1DB1-D7EA-C00043B8C73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32593" y="190241"/>
            <a:ext cx="1160893" cy="431960"/>
          </a:xfrm>
          <a:prstGeom prst="rect">
            <a:avLst/>
          </a:prstGeom>
        </p:spPr>
      </p:pic>
      <p:sp>
        <p:nvSpPr>
          <p:cNvPr id="8" name="Rectangle 7">
            <a:extLst>
              <a:ext uri="{FF2B5EF4-FFF2-40B4-BE49-F238E27FC236}">
                <a16:creationId xmlns:a16="http://schemas.microsoft.com/office/drawing/2014/main" id="{8AAF20EB-4E61-E863-5D7F-A53D2DA5BEE5}"/>
              </a:ext>
            </a:extLst>
          </p:cNvPr>
          <p:cNvSpPr/>
          <p:nvPr userDrawn="1"/>
        </p:nvSpPr>
        <p:spPr>
          <a:xfrm>
            <a:off x="0" y="-1"/>
            <a:ext cx="379401" cy="6858001"/>
          </a:xfrm>
          <a:prstGeom prst="rect">
            <a:avLst/>
          </a:prstGeom>
          <a:gradFill>
            <a:gsLst>
              <a:gs pos="4000">
                <a:schemeClr val="accent1"/>
              </a:gs>
              <a:gs pos="100000">
                <a:schemeClr val="accent2"/>
              </a:gs>
            </a:gsLst>
            <a:lin ang="2700000" scaled="0"/>
          </a:gradFill>
          <a:ln w="114096" cap="flat">
            <a:noFill/>
            <a:prstDash val="solid"/>
            <a:miter/>
          </a:ln>
        </p:spPr>
        <p:txBody>
          <a:bodyPr rtlCol="0" anchor="ctr"/>
          <a:lstStyle/>
          <a:p>
            <a:pPr algn="l"/>
            <a:endParaRPr lang="en-US">
              <a:solidFill>
                <a:srgbClr val="81BE25"/>
              </a:solidFill>
            </a:endParaRPr>
          </a:p>
        </p:txBody>
      </p:sp>
      <p:pic>
        <p:nvPicPr>
          <p:cNvPr id="9" name="Picture 8">
            <a:extLst>
              <a:ext uri="{FF2B5EF4-FFF2-40B4-BE49-F238E27FC236}">
                <a16:creationId xmlns:a16="http://schemas.microsoft.com/office/drawing/2014/main" id="{730863D8-5BD1-F044-8FFA-484BE88CB28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32593" y="190241"/>
            <a:ext cx="1160893" cy="431960"/>
          </a:xfrm>
          <a:prstGeom prst="rect">
            <a:avLst/>
          </a:prstGeom>
        </p:spPr>
      </p:pic>
    </p:spTree>
    <p:extLst>
      <p:ext uri="{BB962C8B-B14F-4D97-AF65-F5344CB8AC3E}">
        <p14:creationId xmlns:p14="http://schemas.microsoft.com/office/powerpoint/2010/main" val="22764371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Blank 2 - 20pt Header/14pt Body">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F9C50CC-3FB8-B64E-85E0-FF8990342BF1}"/>
              </a:ext>
            </a:extLst>
          </p:cNvPr>
          <p:cNvSpPr/>
          <p:nvPr/>
        </p:nvSpPr>
        <p:spPr>
          <a:xfrm>
            <a:off x="0" y="0"/>
            <a:ext cx="379401" cy="6858001"/>
          </a:xfrm>
          <a:prstGeom prst="rect">
            <a:avLst/>
          </a:prstGeom>
          <a:gradFill>
            <a:gsLst>
              <a:gs pos="100000">
                <a:schemeClr val="accent2"/>
              </a:gs>
              <a:gs pos="0">
                <a:schemeClr val="accent6"/>
              </a:gs>
            </a:gsLst>
            <a:lin ang="2700000" scaled="0"/>
          </a:gradFill>
          <a:ln w="114096" cap="flat">
            <a:noFill/>
            <a:prstDash val="solid"/>
            <a:miter/>
          </a:ln>
        </p:spPr>
        <p:txBody>
          <a:bodyPr rtlCol="0" anchor="ctr"/>
          <a:lstStyle/>
          <a:p>
            <a:pPr algn="l"/>
            <a:endParaRPr lang="en-US">
              <a:solidFill>
                <a:srgbClr val="81BE25"/>
              </a:solidFill>
            </a:endParaRPr>
          </a:p>
        </p:txBody>
      </p:sp>
      <p:sp>
        <p:nvSpPr>
          <p:cNvPr id="4" name="Text Placeholder 16">
            <a:extLst>
              <a:ext uri="{FF2B5EF4-FFF2-40B4-BE49-F238E27FC236}">
                <a16:creationId xmlns:a16="http://schemas.microsoft.com/office/drawing/2014/main" id="{747AABAE-8A9C-0C44-8CA2-9D895ABBDE01}"/>
              </a:ext>
            </a:extLst>
          </p:cNvPr>
          <p:cNvSpPr>
            <a:spLocks noGrp="1"/>
          </p:cNvSpPr>
          <p:nvPr>
            <p:ph type="body" sz="quarter" idx="19" hasCustomPrompt="1"/>
          </p:nvPr>
        </p:nvSpPr>
        <p:spPr>
          <a:xfrm>
            <a:off x="664861" y="247574"/>
            <a:ext cx="9591659" cy="747594"/>
          </a:xfrm>
          <a:prstGeom prst="rect">
            <a:avLst/>
          </a:prstGeom>
        </p:spPr>
        <p:txBody>
          <a:bodyPr>
            <a:noAutofit/>
          </a:bodyPr>
          <a:lstStyle>
            <a:lvl1pPr marL="0" indent="0">
              <a:lnSpc>
                <a:spcPts val="4800"/>
              </a:lnSpc>
              <a:buNone/>
              <a:defRPr sz="2000" b="1" i="0">
                <a:solidFill>
                  <a:schemeClr val="tx1"/>
                </a:solidFill>
                <a:latin typeface="Poppins SemiBold" pitchFamily="2" charset="77"/>
                <a:cs typeface="Poppins SemiBold" pitchFamily="2" charset="77"/>
              </a:defRPr>
            </a:lvl1pPr>
          </a:lstStyle>
          <a:p>
            <a:pPr lvl="0"/>
            <a:r>
              <a:rPr lang="en-US"/>
              <a:t>20pt Header</a:t>
            </a:r>
          </a:p>
        </p:txBody>
      </p:sp>
      <p:sp>
        <p:nvSpPr>
          <p:cNvPr id="5" name="Text Placeholder 19">
            <a:extLst>
              <a:ext uri="{FF2B5EF4-FFF2-40B4-BE49-F238E27FC236}">
                <a16:creationId xmlns:a16="http://schemas.microsoft.com/office/drawing/2014/main" id="{0381D023-2BE7-DB4F-9DD6-7367EE78DAB5}"/>
              </a:ext>
            </a:extLst>
          </p:cNvPr>
          <p:cNvSpPr>
            <a:spLocks noGrp="1"/>
          </p:cNvSpPr>
          <p:nvPr>
            <p:ph type="body" sz="quarter" idx="11" hasCustomPrompt="1"/>
          </p:nvPr>
        </p:nvSpPr>
        <p:spPr>
          <a:xfrm>
            <a:off x="661888" y="1082959"/>
            <a:ext cx="11198675" cy="4992973"/>
          </a:xfrm>
          <a:prstGeom prst="rect">
            <a:avLst/>
          </a:prstGeom>
        </p:spPr>
        <p:txBody>
          <a:bodyPr>
            <a:noAutofit/>
          </a:bodyPr>
          <a:lstStyle>
            <a:lvl1pPr marL="0" indent="0">
              <a:lnSpc>
                <a:spcPct val="100000"/>
              </a:lnSpc>
              <a:buNone/>
              <a:defRPr sz="1400" b="0" i="0">
                <a:latin typeface="Poppins" pitchFamily="2" charset="77"/>
                <a:cs typeface="Poppins" pitchFamily="2" charset="77"/>
              </a:defRPr>
            </a:lvl1pPr>
          </a:lstStyle>
          <a:p>
            <a:pPr lvl="0"/>
            <a:r>
              <a:rPr lang="en-US"/>
              <a:t>14pt Body copy</a:t>
            </a:r>
          </a:p>
        </p:txBody>
      </p:sp>
      <p:pic>
        <p:nvPicPr>
          <p:cNvPr id="6" name="Picture 5">
            <a:extLst>
              <a:ext uri="{FF2B5EF4-FFF2-40B4-BE49-F238E27FC236}">
                <a16:creationId xmlns:a16="http://schemas.microsoft.com/office/drawing/2014/main" id="{4068EC16-44AC-B050-1D2B-45C422DA7D4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32593" y="190241"/>
            <a:ext cx="1160893" cy="431960"/>
          </a:xfrm>
          <a:prstGeom prst="rect">
            <a:avLst/>
          </a:prstGeom>
        </p:spPr>
      </p:pic>
      <p:sp>
        <p:nvSpPr>
          <p:cNvPr id="7" name="Rectangle 6">
            <a:extLst>
              <a:ext uri="{FF2B5EF4-FFF2-40B4-BE49-F238E27FC236}">
                <a16:creationId xmlns:a16="http://schemas.microsoft.com/office/drawing/2014/main" id="{9045BA0B-D179-EF82-5008-6ABBC24E724D}"/>
              </a:ext>
            </a:extLst>
          </p:cNvPr>
          <p:cNvSpPr/>
          <p:nvPr userDrawn="1"/>
        </p:nvSpPr>
        <p:spPr>
          <a:xfrm>
            <a:off x="0" y="0"/>
            <a:ext cx="379401" cy="6858001"/>
          </a:xfrm>
          <a:prstGeom prst="rect">
            <a:avLst/>
          </a:prstGeom>
          <a:gradFill>
            <a:gsLst>
              <a:gs pos="100000">
                <a:schemeClr val="accent2"/>
              </a:gs>
              <a:gs pos="0">
                <a:schemeClr val="accent6"/>
              </a:gs>
            </a:gsLst>
            <a:lin ang="2700000" scaled="0"/>
          </a:gradFill>
          <a:ln w="114096" cap="flat">
            <a:noFill/>
            <a:prstDash val="solid"/>
            <a:miter/>
          </a:ln>
        </p:spPr>
        <p:txBody>
          <a:bodyPr rtlCol="0" anchor="ctr"/>
          <a:lstStyle/>
          <a:p>
            <a:pPr algn="l"/>
            <a:endParaRPr lang="en-US">
              <a:solidFill>
                <a:srgbClr val="81BE25"/>
              </a:solidFill>
            </a:endParaRPr>
          </a:p>
        </p:txBody>
      </p:sp>
      <p:pic>
        <p:nvPicPr>
          <p:cNvPr id="8" name="Picture 7">
            <a:extLst>
              <a:ext uri="{FF2B5EF4-FFF2-40B4-BE49-F238E27FC236}">
                <a16:creationId xmlns:a16="http://schemas.microsoft.com/office/drawing/2014/main" id="{794D630E-C525-6570-E981-D8A9E01A761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32593" y="190241"/>
            <a:ext cx="1160893" cy="431960"/>
          </a:xfrm>
          <a:prstGeom prst="rect">
            <a:avLst/>
          </a:prstGeom>
        </p:spPr>
      </p:pic>
    </p:spTree>
    <p:extLst>
      <p:ext uri="{BB962C8B-B14F-4D97-AF65-F5344CB8AC3E}">
        <p14:creationId xmlns:p14="http://schemas.microsoft.com/office/powerpoint/2010/main" val="223424976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Blank 3 - 20pt Header/14pt Body">
    <p:spTree>
      <p:nvGrpSpPr>
        <p:cNvPr id="1" name=""/>
        <p:cNvGrpSpPr/>
        <p:nvPr/>
      </p:nvGrpSpPr>
      <p:grpSpPr>
        <a:xfrm>
          <a:off x="0" y="0"/>
          <a:ext cx="0" cy="0"/>
          <a:chOff x="0" y="0"/>
          <a:chExt cx="0" cy="0"/>
        </a:xfrm>
      </p:grpSpPr>
      <p:sp>
        <p:nvSpPr>
          <p:cNvPr id="4" name="Text Placeholder 16">
            <a:extLst>
              <a:ext uri="{FF2B5EF4-FFF2-40B4-BE49-F238E27FC236}">
                <a16:creationId xmlns:a16="http://schemas.microsoft.com/office/drawing/2014/main" id="{747AABAE-8A9C-0C44-8CA2-9D895ABBDE01}"/>
              </a:ext>
            </a:extLst>
          </p:cNvPr>
          <p:cNvSpPr>
            <a:spLocks noGrp="1"/>
          </p:cNvSpPr>
          <p:nvPr>
            <p:ph type="body" sz="quarter" idx="19" hasCustomPrompt="1"/>
          </p:nvPr>
        </p:nvSpPr>
        <p:spPr>
          <a:xfrm>
            <a:off x="664861" y="247574"/>
            <a:ext cx="9608224" cy="747594"/>
          </a:xfrm>
          <a:prstGeom prst="rect">
            <a:avLst/>
          </a:prstGeom>
        </p:spPr>
        <p:txBody>
          <a:bodyPr>
            <a:noAutofit/>
          </a:bodyPr>
          <a:lstStyle>
            <a:lvl1pPr marL="0" indent="0">
              <a:lnSpc>
                <a:spcPts val="4800"/>
              </a:lnSpc>
              <a:buNone/>
              <a:defRPr sz="2000" b="1" i="0">
                <a:solidFill>
                  <a:schemeClr val="tx1"/>
                </a:solidFill>
                <a:latin typeface="Poppins SemiBold" pitchFamily="2" charset="77"/>
                <a:cs typeface="Poppins SemiBold" pitchFamily="2" charset="77"/>
              </a:defRPr>
            </a:lvl1pPr>
          </a:lstStyle>
          <a:p>
            <a:pPr lvl="0"/>
            <a:r>
              <a:rPr lang="en-US"/>
              <a:t>20pt Header</a:t>
            </a:r>
          </a:p>
        </p:txBody>
      </p:sp>
      <p:sp>
        <p:nvSpPr>
          <p:cNvPr id="5" name="Text Placeholder 19">
            <a:extLst>
              <a:ext uri="{FF2B5EF4-FFF2-40B4-BE49-F238E27FC236}">
                <a16:creationId xmlns:a16="http://schemas.microsoft.com/office/drawing/2014/main" id="{0381D023-2BE7-DB4F-9DD6-7367EE78DAB5}"/>
              </a:ext>
            </a:extLst>
          </p:cNvPr>
          <p:cNvSpPr>
            <a:spLocks noGrp="1"/>
          </p:cNvSpPr>
          <p:nvPr>
            <p:ph type="body" sz="quarter" idx="11" hasCustomPrompt="1"/>
          </p:nvPr>
        </p:nvSpPr>
        <p:spPr>
          <a:xfrm>
            <a:off x="661888" y="1082959"/>
            <a:ext cx="11198675" cy="4992973"/>
          </a:xfrm>
          <a:prstGeom prst="rect">
            <a:avLst/>
          </a:prstGeom>
        </p:spPr>
        <p:txBody>
          <a:bodyPr>
            <a:noAutofit/>
          </a:bodyPr>
          <a:lstStyle>
            <a:lvl1pPr marL="0" indent="0">
              <a:lnSpc>
                <a:spcPct val="100000"/>
              </a:lnSpc>
              <a:buNone/>
              <a:defRPr sz="1400" b="0" i="0">
                <a:latin typeface="Poppins" pitchFamily="2" charset="77"/>
                <a:cs typeface="Poppins" pitchFamily="2" charset="77"/>
              </a:defRPr>
            </a:lvl1pPr>
          </a:lstStyle>
          <a:p>
            <a:pPr lvl="0"/>
            <a:r>
              <a:rPr lang="en-US"/>
              <a:t>14pt Body copy</a:t>
            </a:r>
          </a:p>
        </p:txBody>
      </p:sp>
      <p:pic>
        <p:nvPicPr>
          <p:cNvPr id="6" name="Picture 5">
            <a:extLst>
              <a:ext uri="{FF2B5EF4-FFF2-40B4-BE49-F238E27FC236}">
                <a16:creationId xmlns:a16="http://schemas.microsoft.com/office/drawing/2014/main" id="{950F5200-B56D-54E8-43E2-16F06367FDF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32593" y="190241"/>
            <a:ext cx="1160893" cy="431960"/>
          </a:xfrm>
          <a:prstGeom prst="rect">
            <a:avLst/>
          </a:prstGeom>
        </p:spPr>
      </p:pic>
      <p:pic>
        <p:nvPicPr>
          <p:cNvPr id="7" name="Picture 6">
            <a:extLst>
              <a:ext uri="{FF2B5EF4-FFF2-40B4-BE49-F238E27FC236}">
                <a16:creationId xmlns:a16="http://schemas.microsoft.com/office/drawing/2014/main" id="{53087138-C474-2153-A742-6CEF255FA2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32593" y="190241"/>
            <a:ext cx="1160893" cy="431960"/>
          </a:xfrm>
          <a:prstGeom prst="rect">
            <a:avLst/>
          </a:prstGeom>
        </p:spPr>
      </p:pic>
    </p:spTree>
    <p:extLst>
      <p:ext uri="{BB962C8B-B14F-4D97-AF65-F5344CB8AC3E}">
        <p14:creationId xmlns:p14="http://schemas.microsoft.com/office/powerpoint/2010/main" val="31540040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E27BB1-2198-FD4D-961B-94EFC1F426CC}"/>
              </a:ext>
            </a:extLst>
          </p:cNvPr>
          <p:cNvSpPr/>
          <p:nvPr userDrawn="1"/>
        </p:nvSpPr>
        <p:spPr>
          <a:xfrm>
            <a:off x="0" y="1406184"/>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2" name="Title 1"/>
          <p:cNvSpPr>
            <a:spLocks noGrp="1"/>
          </p:cNvSpPr>
          <p:nvPr>
            <p:ph type="title"/>
          </p:nvPr>
        </p:nvSpPr>
        <p:spPr>
          <a:xfrm>
            <a:off x="693351" y="570404"/>
            <a:ext cx="10683732" cy="680318"/>
          </a:xfrm>
        </p:spPr>
        <p:txBody>
          <a:bodyPr>
            <a:noAutofit/>
          </a:bodyPr>
          <a:lstStyle>
            <a:lvl1pPr>
              <a:lnSpc>
                <a:spcPct val="100000"/>
              </a:lnSpc>
              <a:defRPr sz="2000"/>
            </a:lvl1pPr>
          </a:lstStyle>
          <a:p>
            <a:r>
              <a:rPr lang="en-US"/>
              <a:t>Click to edit Master title style</a:t>
            </a:r>
          </a:p>
        </p:txBody>
      </p:sp>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cxnSp>
        <p:nvCxnSpPr>
          <p:cNvPr id="8" name="Straight Connector 7">
            <a:extLst>
              <a:ext uri="{FF2B5EF4-FFF2-40B4-BE49-F238E27FC236}">
                <a16:creationId xmlns:a16="http://schemas.microsoft.com/office/drawing/2014/main" id="{2A8A44C4-8971-D54F-A4E4-23F6F98A7468}"/>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27828CDB-54DB-4A32-8BA5-67E38F70EA7F}"/>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sp>
        <p:nvSpPr>
          <p:cNvPr id="11" name="Text Placeholder 9">
            <a:extLst>
              <a:ext uri="{FF2B5EF4-FFF2-40B4-BE49-F238E27FC236}">
                <a16:creationId xmlns:a16="http://schemas.microsoft.com/office/drawing/2014/main" id="{4010B72D-A094-F444-ADA1-9B98E5EF6D8D}"/>
              </a:ext>
            </a:extLst>
          </p:cNvPr>
          <p:cNvSpPr>
            <a:spLocks noGrp="1"/>
          </p:cNvSpPr>
          <p:nvPr>
            <p:ph type="body" sz="quarter" idx="16" hasCustomPrompt="1"/>
          </p:nvPr>
        </p:nvSpPr>
        <p:spPr>
          <a:xfrm>
            <a:off x="717495" y="1825627"/>
            <a:ext cx="10659589" cy="368449"/>
          </a:xfrm>
        </p:spPr>
        <p:txBody>
          <a:bodyPr>
            <a:noAutofit/>
          </a:bodyPr>
          <a:lstStyle>
            <a:lvl1pPr>
              <a:defRPr sz="1400">
                <a:solidFill>
                  <a:srgbClr val="333F48"/>
                </a:solidFill>
              </a:defRPr>
            </a:lvl1pPr>
          </a:lstStyle>
          <a:p>
            <a:pPr lvl="0"/>
            <a:r>
              <a:rPr lang="en-US"/>
              <a:t>Click to edit sub-heading</a:t>
            </a:r>
          </a:p>
        </p:txBody>
      </p:sp>
      <p:sp>
        <p:nvSpPr>
          <p:cNvPr id="15" name="Text Placeholder 9">
            <a:extLst>
              <a:ext uri="{FF2B5EF4-FFF2-40B4-BE49-F238E27FC236}">
                <a16:creationId xmlns:a16="http://schemas.microsoft.com/office/drawing/2014/main" id="{D62F3EC9-E3A4-BA45-AB7B-2ADC73DAAD68}"/>
              </a:ext>
            </a:extLst>
          </p:cNvPr>
          <p:cNvSpPr>
            <a:spLocks noGrp="1"/>
          </p:cNvSpPr>
          <p:nvPr>
            <p:ph type="body" sz="quarter" idx="17" hasCustomPrompt="1"/>
          </p:nvPr>
        </p:nvSpPr>
        <p:spPr>
          <a:xfrm>
            <a:off x="717494" y="2350874"/>
            <a:ext cx="10659588" cy="368449"/>
          </a:xfrm>
        </p:spPr>
        <p:txBody>
          <a:bodyPr>
            <a:noAutofit/>
          </a:bodyPr>
          <a:lstStyle>
            <a:lvl1pPr marL="185738" indent="-185738">
              <a:buClr>
                <a:schemeClr val="bg2">
                  <a:lumMod val="75000"/>
                </a:schemeClr>
              </a:buClr>
              <a:buFont typeface="Arial" panose="020B0604020202020204" pitchFamily="34" charset="0"/>
              <a:buChar char="•"/>
              <a:tabLst/>
              <a:defRPr sz="1200" b="0">
                <a:solidFill>
                  <a:srgbClr val="333F48"/>
                </a:solidFill>
              </a:defRPr>
            </a:lvl1pPr>
          </a:lstStyle>
          <a:p>
            <a:pPr lvl="0"/>
            <a:r>
              <a:rPr lang="en-US"/>
              <a:t>Click to edit bullet</a:t>
            </a:r>
          </a:p>
        </p:txBody>
      </p:sp>
    </p:spTree>
    <p:extLst>
      <p:ext uri="{BB962C8B-B14F-4D97-AF65-F5344CB8AC3E}">
        <p14:creationId xmlns:p14="http://schemas.microsoft.com/office/powerpoint/2010/main" val="36505967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orient="horz" pos="4201"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and 4 Icons with Headlines">
    <p:spTree>
      <p:nvGrpSpPr>
        <p:cNvPr id="1" name=""/>
        <p:cNvGrpSpPr/>
        <p:nvPr/>
      </p:nvGrpSpPr>
      <p:grpSpPr>
        <a:xfrm>
          <a:off x="0" y="0"/>
          <a:ext cx="0" cy="0"/>
          <a:chOff x="0" y="0"/>
          <a:chExt cx="0" cy="0"/>
        </a:xfrm>
      </p:grpSpPr>
      <p:sp>
        <p:nvSpPr>
          <p:cNvPr id="20" name="Graphic 34">
            <a:extLst>
              <a:ext uri="{FF2B5EF4-FFF2-40B4-BE49-F238E27FC236}">
                <a16:creationId xmlns:a16="http://schemas.microsoft.com/office/drawing/2014/main" id="{61147341-C571-104F-901F-44C786F59093}"/>
              </a:ext>
            </a:extLst>
          </p:cNvPr>
          <p:cNvSpPr>
            <a:spLocks/>
          </p:cNvSpPr>
          <p:nvPr/>
        </p:nvSpPr>
        <p:spPr>
          <a:xfrm>
            <a:off x="1034619" y="1886059"/>
            <a:ext cx="1896834" cy="1670335"/>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33" name="Graphic 34">
            <a:extLst>
              <a:ext uri="{FF2B5EF4-FFF2-40B4-BE49-F238E27FC236}">
                <a16:creationId xmlns:a16="http://schemas.microsoft.com/office/drawing/2014/main" id="{74AEEA36-3E53-BC43-8C55-C3D0541C1F2C}"/>
              </a:ext>
            </a:extLst>
          </p:cNvPr>
          <p:cNvSpPr>
            <a:spLocks/>
          </p:cNvSpPr>
          <p:nvPr/>
        </p:nvSpPr>
        <p:spPr>
          <a:xfrm>
            <a:off x="9260547" y="1886059"/>
            <a:ext cx="1896834" cy="1670335"/>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27" name="Graphic 34">
            <a:extLst>
              <a:ext uri="{FF2B5EF4-FFF2-40B4-BE49-F238E27FC236}">
                <a16:creationId xmlns:a16="http://schemas.microsoft.com/office/drawing/2014/main" id="{B77CA606-2B64-2C42-8AF8-ECDE304AFE2C}"/>
              </a:ext>
            </a:extLst>
          </p:cNvPr>
          <p:cNvSpPr>
            <a:spLocks/>
          </p:cNvSpPr>
          <p:nvPr/>
        </p:nvSpPr>
        <p:spPr>
          <a:xfrm>
            <a:off x="3776595" y="1886059"/>
            <a:ext cx="1896834" cy="1670335"/>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31" name="Graphic 34">
            <a:extLst>
              <a:ext uri="{FF2B5EF4-FFF2-40B4-BE49-F238E27FC236}">
                <a16:creationId xmlns:a16="http://schemas.microsoft.com/office/drawing/2014/main" id="{547B01EC-1E9F-D148-9510-AF06285A74B0}"/>
              </a:ext>
            </a:extLst>
          </p:cNvPr>
          <p:cNvSpPr>
            <a:spLocks/>
          </p:cNvSpPr>
          <p:nvPr/>
        </p:nvSpPr>
        <p:spPr>
          <a:xfrm>
            <a:off x="6518571" y="1886059"/>
            <a:ext cx="1896834" cy="1670335"/>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35" name="Text Placeholder 22">
            <a:extLst>
              <a:ext uri="{FF2B5EF4-FFF2-40B4-BE49-F238E27FC236}">
                <a16:creationId xmlns:a16="http://schemas.microsoft.com/office/drawing/2014/main" id="{23E80879-8899-C547-8425-1E92116B8D9D}"/>
              </a:ext>
            </a:extLst>
          </p:cNvPr>
          <p:cNvSpPr>
            <a:spLocks noGrp="1"/>
          </p:cNvSpPr>
          <p:nvPr>
            <p:ph type="body" sz="quarter" idx="12" hasCustomPrompt="1"/>
          </p:nvPr>
        </p:nvSpPr>
        <p:spPr>
          <a:xfrm>
            <a:off x="763469" y="3932382"/>
            <a:ext cx="2439133" cy="509975"/>
          </a:xfrm>
          <a:prstGeom prst="rect">
            <a:avLst/>
          </a:prstGeom>
        </p:spPr>
        <p:txBody>
          <a:bodyPr>
            <a:noAutofit/>
          </a:bodyPr>
          <a:lstStyle>
            <a:lvl1pPr marL="0" indent="0" algn="ctr">
              <a:lnSpc>
                <a:spcPts val="2880"/>
              </a:lnSpc>
              <a:buNone/>
              <a:defRPr sz="2000" b="1" i="0">
                <a:solidFill>
                  <a:schemeClr val="tx1"/>
                </a:solidFill>
                <a:latin typeface="Poppins SemiBold" pitchFamily="2" charset="77"/>
                <a:cs typeface="Poppins SemiBold" pitchFamily="2" charset="77"/>
              </a:defRPr>
            </a:lvl1pPr>
          </a:lstStyle>
          <a:p>
            <a:pPr lvl="0"/>
            <a:r>
              <a:rPr lang="en-US"/>
              <a:t>Headline 1</a:t>
            </a:r>
          </a:p>
        </p:txBody>
      </p:sp>
      <p:sp>
        <p:nvSpPr>
          <p:cNvPr id="36" name="Text Placeholder 22">
            <a:extLst>
              <a:ext uri="{FF2B5EF4-FFF2-40B4-BE49-F238E27FC236}">
                <a16:creationId xmlns:a16="http://schemas.microsoft.com/office/drawing/2014/main" id="{7F17D243-3CD7-2749-A4EE-E6B53FA8493C}"/>
              </a:ext>
            </a:extLst>
          </p:cNvPr>
          <p:cNvSpPr>
            <a:spLocks noGrp="1"/>
          </p:cNvSpPr>
          <p:nvPr>
            <p:ph type="body" sz="quarter" idx="19" hasCustomPrompt="1"/>
          </p:nvPr>
        </p:nvSpPr>
        <p:spPr>
          <a:xfrm>
            <a:off x="3505448" y="3932382"/>
            <a:ext cx="2439133" cy="509975"/>
          </a:xfrm>
          <a:prstGeom prst="rect">
            <a:avLst/>
          </a:prstGeom>
        </p:spPr>
        <p:txBody>
          <a:bodyPr>
            <a:noAutofit/>
          </a:bodyPr>
          <a:lstStyle>
            <a:lvl1pPr marL="0" indent="0" algn="ctr">
              <a:lnSpc>
                <a:spcPts val="2880"/>
              </a:lnSpc>
              <a:buNone/>
              <a:defRPr sz="2000" b="1" i="0">
                <a:solidFill>
                  <a:schemeClr val="tx1"/>
                </a:solidFill>
                <a:latin typeface="Poppins SemiBold" pitchFamily="2" charset="77"/>
                <a:cs typeface="Poppins SemiBold" pitchFamily="2" charset="77"/>
              </a:defRPr>
            </a:lvl1pPr>
          </a:lstStyle>
          <a:p>
            <a:pPr lvl="0"/>
            <a:r>
              <a:rPr lang="en-US"/>
              <a:t>Headline 1</a:t>
            </a:r>
          </a:p>
        </p:txBody>
      </p:sp>
      <p:sp>
        <p:nvSpPr>
          <p:cNvPr id="37" name="Text Placeholder 22">
            <a:extLst>
              <a:ext uri="{FF2B5EF4-FFF2-40B4-BE49-F238E27FC236}">
                <a16:creationId xmlns:a16="http://schemas.microsoft.com/office/drawing/2014/main" id="{942B419A-AF18-7343-BD41-EACB5A7129BA}"/>
              </a:ext>
            </a:extLst>
          </p:cNvPr>
          <p:cNvSpPr>
            <a:spLocks noGrp="1"/>
          </p:cNvSpPr>
          <p:nvPr>
            <p:ph type="body" sz="quarter" idx="20" hasCustomPrompt="1"/>
          </p:nvPr>
        </p:nvSpPr>
        <p:spPr>
          <a:xfrm>
            <a:off x="6247420" y="3932382"/>
            <a:ext cx="2439133" cy="509975"/>
          </a:xfrm>
          <a:prstGeom prst="rect">
            <a:avLst/>
          </a:prstGeom>
        </p:spPr>
        <p:txBody>
          <a:bodyPr>
            <a:noAutofit/>
          </a:bodyPr>
          <a:lstStyle>
            <a:lvl1pPr marL="0" indent="0" algn="ctr">
              <a:lnSpc>
                <a:spcPts val="2880"/>
              </a:lnSpc>
              <a:buNone/>
              <a:defRPr sz="2000" b="1" i="0">
                <a:solidFill>
                  <a:schemeClr val="tx1"/>
                </a:solidFill>
                <a:latin typeface="Poppins SemiBold" pitchFamily="2" charset="77"/>
                <a:cs typeface="Poppins SemiBold" pitchFamily="2" charset="77"/>
              </a:defRPr>
            </a:lvl1pPr>
          </a:lstStyle>
          <a:p>
            <a:pPr lvl="0"/>
            <a:r>
              <a:rPr lang="en-US"/>
              <a:t>Headline 1</a:t>
            </a:r>
          </a:p>
        </p:txBody>
      </p:sp>
      <p:sp>
        <p:nvSpPr>
          <p:cNvPr id="38" name="Text Placeholder 22">
            <a:extLst>
              <a:ext uri="{FF2B5EF4-FFF2-40B4-BE49-F238E27FC236}">
                <a16:creationId xmlns:a16="http://schemas.microsoft.com/office/drawing/2014/main" id="{2E095128-03B3-2742-B768-33087287F0E8}"/>
              </a:ext>
            </a:extLst>
          </p:cNvPr>
          <p:cNvSpPr>
            <a:spLocks noGrp="1"/>
          </p:cNvSpPr>
          <p:nvPr>
            <p:ph type="body" sz="quarter" idx="21" hasCustomPrompt="1"/>
          </p:nvPr>
        </p:nvSpPr>
        <p:spPr>
          <a:xfrm>
            <a:off x="8989398" y="3932382"/>
            <a:ext cx="2439133" cy="509975"/>
          </a:xfrm>
          <a:prstGeom prst="rect">
            <a:avLst/>
          </a:prstGeom>
        </p:spPr>
        <p:txBody>
          <a:bodyPr>
            <a:noAutofit/>
          </a:bodyPr>
          <a:lstStyle>
            <a:lvl1pPr marL="0" indent="0" algn="ctr">
              <a:lnSpc>
                <a:spcPts val="2880"/>
              </a:lnSpc>
              <a:buNone/>
              <a:defRPr sz="2000" b="1" i="0">
                <a:solidFill>
                  <a:schemeClr val="tx1"/>
                </a:solidFill>
                <a:latin typeface="Poppins SemiBold" pitchFamily="2" charset="77"/>
                <a:cs typeface="Poppins SemiBold" pitchFamily="2" charset="77"/>
              </a:defRPr>
            </a:lvl1pPr>
          </a:lstStyle>
          <a:p>
            <a:pPr lvl="0"/>
            <a:r>
              <a:rPr lang="en-US"/>
              <a:t>Headline 1</a:t>
            </a:r>
          </a:p>
        </p:txBody>
      </p:sp>
      <p:sp>
        <p:nvSpPr>
          <p:cNvPr id="39" name="Text Placeholder 22">
            <a:extLst>
              <a:ext uri="{FF2B5EF4-FFF2-40B4-BE49-F238E27FC236}">
                <a16:creationId xmlns:a16="http://schemas.microsoft.com/office/drawing/2014/main" id="{FE52CCAE-4FC2-8545-A708-03E06834D053}"/>
              </a:ext>
            </a:extLst>
          </p:cNvPr>
          <p:cNvSpPr>
            <a:spLocks noGrp="1"/>
          </p:cNvSpPr>
          <p:nvPr>
            <p:ph type="body" sz="quarter" idx="22" hasCustomPrompt="1"/>
          </p:nvPr>
        </p:nvSpPr>
        <p:spPr>
          <a:xfrm>
            <a:off x="763469" y="4521992"/>
            <a:ext cx="2439133" cy="1288265"/>
          </a:xfrm>
          <a:prstGeom prst="rect">
            <a:avLst/>
          </a:prstGeom>
        </p:spPr>
        <p:txBody>
          <a:bodyPr>
            <a:noAutofit/>
          </a:bodyPr>
          <a:lstStyle>
            <a:lvl1pPr marL="0" indent="0" algn="ctr">
              <a:lnSpc>
                <a:spcPct val="100000"/>
              </a:lnSpc>
              <a:buNone/>
              <a:defRPr sz="1600" b="0" i="0">
                <a:solidFill>
                  <a:schemeClr val="tx1"/>
                </a:solidFill>
                <a:latin typeface="Poppins" pitchFamily="2" charset="77"/>
                <a:cs typeface="Poppins" pitchFamily="2" charset="77"/>
              </a:defRPr>
            </a:lvl1pPr>
          </a:lstStyle>
          <a:p>
            <a:pPr lvl="0"/>
            <a:r>
              <a:rPr lang="en-US"/>
              <a:t>Short description about what you want your clients to hear and see.</a:t>
            </a:r>
          </a:p>
        </p:txBody>
      </p:sp>
      <p:sp>
        <p:nvSpPr>
          <p:cNvPr id="40" name="Text Placeholder 22">
            <a:extLst>
              <a:ext uri="{FF2B5EF4-FFF2-40B4-BE49-F238E27FC236}">
                <a16:creationId xmlns:a16="http://schemas.microsoft.com/office/drawing/2014/main" id="{2E9717D8-C34B-4E4D-B8B9-98A1EFA037E1}"/>
              </a:ext>
            </a:extLst>
          </p:cNvPr>
          <p:cNvSpPr>
            <a:spLocks noGrp="1"/>
          </p:cNvSpPr>
          <p:nvPr>
            <p:ph type="body" sz="quarter" idx="23" hasCustomPrompt="1"/>
          </p:nvPr>
        </p:nvSpPr>
        <p:spPr>
          <a:xfrm>
            <a:off x="3505448" y="4521992"/>
            <a:ext cx="2439133" cy="1288265"/>
          </a:xfrm>
          <a:prstGeom prst="rect">
            <a:avLst/>
          </a:prstGeom>
        </p:spPr>
        <p:txBody>
          <a:bodyPr>
            <a:noAutofit/>
          </a:bodyPr>
          <a:lstStyle>
            <a:lvl1pPr marL="0" indent="0" algn="ctr">
              <a:lnSpc>
                <a:spcPct val="100000"/>
              </a:lnSpc>
              <a:buNone/>
              <a:defRPr sz="1600" b="0" i="0">
                <a:solidFill>
                  <a:schemeClr val="tx1"/>
                </a:solidFill>
                <a:latin typeface="Poppins" pitchFamily="2" charset="77"/>
                <a:cs typeface="Poppins" pitchFamily="2" charset="77"/>
              </a:defRPr>
            </a:lvl1pPr>
          </a:lstStyle>
          <a:p>
            <a:pPr lvl="0"/>
            <a:r>
              <a:rPr lang="en-US"/>
              <a:t>Short description about what you want your clients to hear and see.</a:t>
            </a:r>
          </a:p>
        </p:txBody>
      </p:sp>
      <p:sp>
        <p:nvSpPr>
          <p:cNvPr id="41" name="Text Placeholder 22">
            <a:extLst>
              <a:ext uri="{FF2B5EF4-FFF2-40B4-BE49-F238E27FC236}">
                <a16:creationId xmlns:a16="http://schemas.microsoft.com/office/drawing/2014/main" id="{0C9940FE-E4AE-7B49-8F09-93A87596342C}"/>
              </a:ext>
            </a:extLst>
          </p:cNvPr>
          <p:cNvSpPr>
            <a:spLocks noGrp="1"/>
          </p:cNvSpPr>
          <p:nvPr>
            <p:ph type="body" sz="quarter" idx="24" hasCustomPrompt="1"/>
          </p:nvPr>
        </p:nvSpPr>
        <p:spPr>
          <a:xfrm>
            <a:off x="6247420" y="4521992"/>
            <a:ext cx="2439133" cy="1288265"/>
          </a:xfrm>
          <a:prstGeom prst="rect">
            <a:avLst/>
          </a:prstGeom>
        </p:spPr>
        <p:txBody>
          <a:bodyPr>
            <a:noAutofit/>
          </a:bodyPr>
          <a:lstStyle>
            <a:lvl1pPr marL="0" indent="0" algn="ctr">
              <a:lnSpc>
                <a:spcPct val="100000"/>
              </a:lnSpc>
              <a:buNone/>
              <a:defRPr sz="1600" b="0" i="0">
                <a:solidFill>
                  <a:schemeClr val="tx1"/>
                </a:solidFill>
                <a:latin typeface="Poppins" pitchFamily="2" charset="77"/>
                <a:cs typeface="Poppins" pitchFamily="2" charset="77"/>
              </a:defRPr>
            </a:lvl1pPr>
          </a:lstStyle>
          <a:p>
            <a:pPr lvl="0"/>
            <a:r>
              <a:rPr lang="en-US"/>
              <a:t>Short description about what you want your clients to hear and see.</a:t>
            </a:r>
          </a:p>
        </p:txBody>
      </p:sp>
      <p:sp>
        <p:nvSpPr>
          <p:cNvPr id="42" name="Text Placeholder 22">
            <a:extLst>
              <a:ext uri="{FF2B5EF4-FFF2-40B4-BE49-F238E27FC236}">
                <a16:creationId xmlns:a16="http://schemas.microsoft.com/office/drawing/2014/main" id="{7370ECD2-4270-404B-9B76-C767D81005FE}"/>
              </a:ext>
            </a:extLst>
          </p:cNvPr>
          <p:cNvSpPr>
            <a:spLocks noGrp="1"/>
          </p:cNvSpPr>
          <p:nvPr>
            <p:ph type="body" sz="quarter" idx="25" hasCustomPrompt="1"/>
          </p:nvPr>
        </p:nvSpPr>
        <p:spPr>
          <a:xfrm>
            <a:off x="8989398" y="4521992"/>
            <a:ext cx="2439133" cy="1288265"/>
          </a:xfrm>
          <a:prstGeom prst="rect">
            <a:avLst/>
          </a:prstGeom>
        </p:spPr>
        <p:txBody>
          <a:bodyPr>
            <a:noAutofit/>
          </a:bodyPr>
          <a:lstStyle>
            <a:lvl1pPr marL="0" indent="0" algn="ctr">
              <a:lnSpc>
                <a:spcPct val="100000"/>
              </a:lnSpc>
              <a:buNone/>
              <a:defRPr sz="1600" b="0" i="0">
                <a:solidFill>
                  <a:schemeClr val="tx1"/>
                </a:solidFill>
                <a:latin typeface="Poppins" pitchFamily="2" charset="77"/>
                <a:cs typeface="Poppins" pitchFamily="2" charset="77"/>
              </a:defRPr>
            </a:lvl1pPr>
          </a:lstStyle>
          <a:p>
            <a:pPr lvl="0"/>
            <a:r>
              <a:rPr lang="en-US"/>
              <a:t>Short description about what you want your clients to hear and see.</a:t>
            </a:r>
          </a:p>
        </p:txBody>
      </p:sp>
      <p:sp>
        <p:nvSpPr>
          <p:cNvPr id="29" name="Picture Placeholder 2">
            <a:extLst>
              <a:ext uri="{FF2B5EF4-FFF2-40B4-BE49-F238E27FC236}">
                <a16:creationId xmlns:a16="http://schemas.microsoft.com/office/drawing/2014/main" id="{74BA5B56-9CAC-394F-83B8-166E08F15E0E}"/>
              </a:ext>
            </a:extLst>
          </p:cNvPr>
          <p:cNvSpPr>
            <a:spLocks noGrp="1"/>
          </p:cNvSpPr>
          <p:nvPr>
            <p:ph type="pic" sz="quarter" idx="15" hasCustomPrompt="1"/>
          </p:nvPr>
        </p:nvSpPr>
        <p:spPr>
          <a:xfrm>
            <a:off x="1567110" y="2304507"/>
            <a:ext cx="831850" cy="833437"/>
          </a:xfrm>
          <a:prstGeom prst="rect">
            <a:avLst/>
          </a:prstGeom>
        </p:spPr>
        <p:txBody>
          <a:bodyPr>
            <a:noAutofit/>
          </a:bodyPr>
          <a:lstStyle>
            <a:lvl1pPr marL="0" indent="0">
              <a:buNone/>
              <a:defRPr sz="1100"/>
            </a:lvl1pPr>
          </a:lstStyle>
          <a:p>
            <a:r>
              <a:rPr lang="en-US"/>
              <a:t>Change Icon</a:t>
            </a:r>
          </a:p>
        </p:txBody>
      </p:sp>
      <p:sp>
        <p:nvSpPr>
          <p:cNvPr id="30" name="Picture Placeholder 2">
            <a:extLst>
              <a:ext uri="{FF2B5EF4-FFF2-40B4-BE49-F238E27FC236}">
                <a16:creationId xmlns:a16="http://schemas.microsoft.com/office/drawing/2014/main" id="{EA6B2715-19EB-F140-979C-692934230C60}"/>
              </a:ext>
            </a:extLst>
          </p:cNvPr>
          <p:cNvSpPr>
            <a:spLocks noGrp="1"/>
          </p:cNvSpPr>
          <p:nvPr>
            <p:ph type="pic" sz="quarter" idx="27" hasCustomPrompt="1"/>
          </p:nvPr>
        </p:nvSpPr>
        <p:spPr>
          <a:xfrm>
            <a:off x="4309087" y="2304507"/>
            <a:ext cx="831850" cy="833437"/>
          </a:xfrm>
          <a:prstGeom prst="rect">
            <a:avLst/>
          </a:prstGeom>
        </p:spPr>
        <p:txBody>
          <a:bodyPr>
            <a:noAutofit/>
          </a:bodyPr>
          <a:lstStyle>
            <a:lvl1pPr marL="0" indent="0">
              <a:buNone/>
              <a:defRPr sz="1100"/>
            </a:lvl1pPr>
          </a:lstStyle>
          <a:p>
            <a:r>
              <a:rPr lang="en-US"/>
              <a:t>Change Icon</a:t>
            </a:r>
          </a:p>
        </p:txBody>
      </p:sp>
      <p:sp>
        <p:nvSpPr>
          <p:cNvPr id="32" name="Picture Placeholder 2">
            <a:extLst>
              <a:ext uri="{FF2B5EF4-FFF2-40B4-BE49-F238E27FC236}">
                <a16:creationId xmlns:a16="http://schemas.microsoft.com/office/drawing/2014/main" id="{F4313B3B-B0F3-AA4C-B89A-DA439068D3E6}"/>
              </a:ext>
            </a:extLst>
          </p:cNvPr>
          <p:cNvSpPr>
            <a:spLocks noGrp="1"/>
          </p:cNvSpPr>
          <p:nvPr>
            <p:ph type="pic" sz="quarter" idx="28" hasCustomPrompt="1"/>
          </p:nvPr>
        </p:nvSpPr>
        <p:spPr>
          <a:xfrm>
            <a:off x="7051061" y="2304507"/>
            <a:ext cx="831850" cy="833437"/>
          </a:xfrm>
          <a:prstGeom prst="rect">
            <a:avLst/>
          </a:prstGeom>
        </p:spPr>
        <p:txBody>
          <a:bodyPr>
            <a:noAutofit/>
          </a:bodyPr>
          <a:lstStyle>
            <a:lvl1pPr marL="0" indent="0">
              <a:buNone/>
              <a:defRPr sz="1100"/>
            </a:lvl1pPr>
          </a:lstStyle>
          <a:p>
            <a:r>
              <a:rPr lang="en-US"/>
              <a:t>Change Icon</a:t>
            </a:r>
          </a:p>
        </p:txBody>
      </p:sp>
      <p:sp>
        <p:nvSpPr>
          <p:cNvPr id="43" name="Picture Placeholder 2">
            <a:extLst>
              <a:ext uri="{FF2B5EF4-FFF2-40B4-BE49-F238E27FC236}">
                <a16:creationId xmlns:a16="http://schemas.microsoft.com/office/drawing/2014/main" id="{9888BDB7-FC98-104B-AF96-717A318455A1}"/>
              </a:ext>
            </a:extLst>
          </p:cNvPr>
          <p:cNvSpPr>
            <a:spLocks noGrp="1"/>
          </p:cNvSpPr>
          <p:nvPr>
            <p:ph type="pic" sz="quarter" idx="29" hasCustomPrompt="1"/>
          </p:nvPr>
        </p:nvSpPr>
        <p:spPr>
          <a:xfrm>
            <a:off x="9793039" y="2304507"/>
            <a:ext cx="831850" cy="833437"/>
          </a:xfrm>
          <a:prstGeom prst="rect">
            <a:avLst/>
          </a:prstGeom>
        </p:spPr>
        <p:txBody>
          <a:bodyPr>
            <a:noAutofit/>
          </a:bodyPr>
          <a:lstStyle>
            <a:lvl1pPr marL="0" indent="0">
              <a:buNone/>
              <a:defRPr sz="1100"/>
            </a:lvl1pPr>
          </a:lstStyle>
          <a:p>
            <a:r>
              <a:rPr lang="en-US"/>
              <a:t>Change Icon</a:t>
            </a:r>
          </a:p>
        </p:txBody>
      </p:sp>
      <p:sp>
        <p:nvSpPr>
          <p:cNvPr id="21" name="Text Placeholder 16">
            <a:extLst>
              <a:ext uri="{FF2B5EF4-FFF2-40B4-BE49-F238E27FC236}">
                <a16:creationId xmlns:a16="http://schemas.microsoft.com/office/drawing/2014/main" id="{FC70601E-EB08-196D-0E33-66BB074F101C}"/>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22" name="Text Placeholder 29">
            <a:extLst>
              <a:ext uri="{FF2B5EF4-FFF2-40B4-BE49-F238E27FC236}">
                <a16:creationId xmlns:a16="http://schemas.microsoft.com/office/drawing/2014/main" id="{A621E36F-CF4B-EC39-8E61-E3EC8A33F908}"/>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Tree>
    <p:extLst>
      <p:ext uri="{BB962C8B-B14F-4D97-AF65-F5344CB8AC3E}">
        <p14:creationId xmlns:p14="http://schemas.microsoft.com/office/powerpoint/2010/main" val="311812020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and 3 Icons with Headlines">
    <p:spTree>
      <p:nvGrpSpPr>
        <p:cNvPr id="1" name=""/>
        <p:cNvGrpSpPr/>
        <p:nvPr/>
      </p:nvGrpSpPr>
      <p:grpSpPr>
        <a:xfrm>
          <a:off x="0" y="0"/>
          <a:ext cx="0" cy="0"/>
          <a:chOff x="0" y="0"/>
          <a:chExt cx="0" cy="0"/>
        </a:xfrm>
      </p:grpSpPr>
      <p:sp>
        <p:nvSpPr>
          <p:cNvPr id="20" name="Graphic 34">
            <a:extLst>
              <a:ext uri="{FF2B5EF4-FFF2-40B4-BE49-F238E27FC236}">
                <a16:creationId xmlns:a16="http://schemas.microsoft.com/office/drawing/2014/main" id="{61147341-C571-104F-901F-44C786F59093}"/>
              </a:ext>
            </a:extLst>
          </p:cNvPr>
          <p:cNvSpPr>
            <a:spLocks/>
          </p:cNvSpPr>
          <p:nvPr/>
        </p:nvSpPr>
        <p:spPr>
          <a:xfrm>
            <a:off x="1897807" y="1881940"/>
            <a:ext cx="1896834" cy="1670335"/>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27" name="Graphic 34">
            <a:extLst>
              <a:ext uri="{FF2B5EF4-FFF2-40B4-BE49-F238E27FC236}">
                <a16:creationId xmlns:a16="http://schemas.microsoft.com/office/drawing/2014/main" id="{B77CA606-2B64-2C42-8AF8-ECDE304AFE2C}"/>
              </a:ext>
            </a:extLst>
          </p:cNvPr>
          <p:cNvSpPr>
            <a:spLocks/>
          </p:cNvSpPr>
          <p:nvPr/>
        </p:nvSpPr>
        <p:spPr>
          <a:xfrm>
            <a:off x="5148195" y="1881940"/>
            <a:ext cx="1896834" cy="1670335"/>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31" name="Graphic 34">
            <a:extLst>
              <a:ext uri="{FF2B5EF4-FFF2-40B4-BE49-F238E27FC236}">
                <a16:creationId xmlns:a16="http://schemas.microsoft.com/office/drawing/2014/main" id="{547B01EC-1E9F-D148-9510-AF06285A74B0}"/>
              </a:ext>
            </a:extLst>
          </p:cNvPr>
          <p:cNvSpPr>
            <a:spLocks/>
          </p:cNvSpPr>
          <p:nvPr/>
        </p:nvSpPr>
        <p:spPr>
          <a:xfrm>
            <a:off x="8397360" y="1881940"/>
            <a:ext cx="1896834" cy="1670335"/>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35" name="Text Placeholder 22">
            <a:extLst>
              <a:ext uri="{FF2B5EF4-FFF2-40B4-BE49-F238E27FC236}">
                <a16:creationId xmlns:a16="http://schemas.microsoft.com/office/drawing/2014/main" id="{23E80879-8899-C547-8425-1E92116B8D9D}"/>
              </a:ext>
            </a:extLst>
          </p:cNvPr>
          <p:cNvSpPr>
            <a:spLocks noGrp="1"/>
          </p:cNvSpPr>
          <p:nvPr>
            <p:ph type="body" sz="quarter" idx="12" hasCustomPrompt="1"/>
          </p:nvPr>
        </p:nvSpPr>
        <p:spPr>
          <a:xfrm>
            <a:off x="1626657" y="3928263"/>
            <a:ext cx="2439133" cy="509975"/>
          </a:xfrm>
          <a:prstGeom prst="rect">
            <a:avLst/>
          </a:prstGeom>
        </p:spPr>
        <p:txBody>
          <a:bodyPr>
            <a:noAutofit/>
          </a:bodyPr>
          <a:lstStyle>
            <a:lvl1pPr marL="0" indent="0" algn="ctr">
              <a:lnSpc>
                <a:spcPts val="2880"/>
              </a:lnSpc>
              <a:buNone/>
              <a:defRPr sz="2000" b="1" i="0">
                <a:solidFill>
                  <a:schemeClr val="tx1"/>
                </a:solidFill>
                <a:latin typeface="Poppins SemiBold" pitchFamily="2" charset="77"/>
                <a:cs typeface="Poppins SemiBold" pitchFamily="2" charset="77"/>
              </a:defRPr>
            </a:lvl1pPr>
          </a:lstStyle>
          <a:p>
            <a:pPr lvl="0"/>
            <a:r>
              <a:rPr lang="en-US"/>
              <a:t>Headline 1</a:t>
            </a:r>
          </a:p>
        </p:txBody>
      </p:sp>
      <p:sp>
        <p:nvSpPr>
          <p:cNvPr id="36" name="Text Placeholder 22">
            <a:extLst>
              <a:ext uri="{FF2B5EF4-FFF2-40B4-BE49-F238E27FC236}">
                <a16:creationId xmlns:a16="http://schemas.microsoft.com/office/drawing/2014/main" id="{7F17D243-3CD7-2749-A4EE-E6B53FA8493C}"/>
              </a:ext>
            </a:extLst>
          </p:cNvPr>
          <p:cNvSpPr>
            <a:spLocks noGrp="1"/>
          </p:cNvSpPr>
          <p:nvPr>
            <p:ph type="body" sz="quarter" idx="19" hasCustomPrompt="1"/>
          </p:nvPr>
        </p:nvSpPr>
        <p:spPr>
          <a:xfrm>
            <a:off x="4877048" y="3928263"/>
            <a:ext cx="2439133" cy="509975"/>
          </a:xfrm>
          <a:prstGeom prst="rect">
            <a:avLst/>
          </a:prstGeom>
        </p:spPr>
        <p:txBody>
          <a:bodyPr>
            <a:noAutofit/>
          </a:bodyPr>
          <a:lstStyle>
            <a:lvl1pPr marL="0" indent="0" algn="ctr">
              <a:lnSpc>
                <a:spcPts val="2880"/>
              </a:lnSpc>
              <a:buNone/>
              <a:defRPr sz="2000" b="1" i="0">
                <a:solidFill>
                  <a:schemeClr val="tx1"/>
                </a:solidFill>
                <a:latin typeface="Poppins SemiBold" pitchFamily="2" charset="77"/>
                <a:cs typeface="Poppins SemiBold" pitchFamily="2" charset="77"/>
              </a:defRPr>
            </a:lvl1pPr>
          </a:lstStyle>
          <a:p>
            <a:pPr lvl="0"/>
            <a:r>
              <a:rPr lang="en-US"/>
              <a:t>Headline 1</a:t>
            </a:r>
          </a:p>
        </p:txBody>
      </p:sp>
      <p:sp>
        <p:nvSpPr>
          <p:cNvPr id="37" name="Text Placeholder 22">
            <a:extLst>
              <a:ext uri="{FF2B5EF4-FFF2-40B4-BE49-F238E27FC236}">
                <a16:creationId xmlns:a16="http://schemas.microsoft.com/office/drawing/2014/main" id="{942B419A-AF18-7343-BD41-EACB5A7129BA}"/>
              </a:ext>
            </a:extLst>
          </p:cNvPr>
          <p:cNvSpPr>
            <a:spLocks noGrp="1"/>
          </p:cNvSpPr>
          <p:nvPr>
            <p:ph type="body" sz="quarter" idx="20" hasCustomPrompt="1"/>
          </p:nvPr>
        </p:nvSpPr>
        <p:spPr>
          <a:xfrm>
            <a:off x="8126209" y="3928263"/>
            <a:ext cx="2439133" cy="509975"/>
          </a:xfrm>
          <a:prstGeom prst="rect">
            <a:avLst/>
          </a:prstGeom>
        </p:spPr>
        <p:txBody>
          <a:bodyPr>
            <a:noAutofit/>
          </a:bodyPr>
          <a:lstStyle>
            <a:lvl1pPr marL="0" indent="0" algn="ctr">
              <a:lnSpc>
                <a:spcPts val="2880"/>
              </a:lnSpc>
              <a:buNone/>
              <a:defRPr sz="2000" b="1" i="0">
                <a:solidFill>
                  <a:schemeClr val="tx1"/>
                </a:solidFill>
                <a:latin typeface="Poppins SemiBold" pitchFamily="2" charset="77"/>
                <a:cs typeface="Poppins SemiBold" pitchFamily="2" charset="77"/>
              </a:defRPr>
            </a:lvl1pPr>
          </a:lstStyle>
          <a:p>
            <a:pPr lvl="0"/>
            <a:r>
              <a:rPr lang="en-US"/>
              <a:t>Headline 1</a:t>
            </a:r>
          </a:p>
        </p:txBody>
      </p:sp>
      <p:sp>
        <p:nvSpPr>
          <p:cNvPr id="39" name="Text Placeholder 22">
            <a:extLst>
              <a:ext uri="{FF2B5EF4-FFF2-40B4-BE49-F238E27FC236}">
                <a16:creationId xmlns:a16="http://schemas.microsoft.com/office/drawing/2014/main" id="{FE52CCAE-4FC2-8545-A708-03E06834D053}"/>
              </a:ext>
            </a:extLst>
          </p:cNvPr>
          <p:cNvSpPr>
            <a:spLocks noGrp="1"/>
          </p:cNvSpPr>
          <p:nvPr>
            <p:ph type="body" sz="quarter" idx="22" hasCustomPrompt="1"/>
          </p:nvPr>
        </p:nvSpPr>
        <p:spPr>
          <a:xfrm>
            <a:off x="1626657" y="4517873"/>
            <a:ext cx="2439133" cy="1288265"/>
          </a:xfrm>
          <a:prstGeom prst="rect">
            <a:avLst/>
          </a:prstGeom>
        </p:spPr>
        <p:txBody>
          <a:bodyPr>
            <a:noAutofit/>
          </a:bodyPr>
          <a:lstStyle>
            <a:lvl1pPr marL="0" indent="0" algn="ctr">
              <a:lnSpc>
                <a:spcPct val="100000"/>
              </a:lnSpc>
              <a:buNone/>
              <a:defRPr sz="1600" b="0" i="0">
                <a:solidFill>
                  <a:schemeClr val="tx1"/>
                </a:solidFill>
                <a:latin typeface="Poppins" pitchFamily="2" charset="77"/>
                <a:cs typeface="Poppins" pitchFamily="2" charset="77"/>
              </a:defRPr>
            </a:lvl1pPr>
          </a:lstStyle>
          <a:p>
            <a:pPr lvl="0"/>
            <a:r>
              <a:rPr lang="en-US"/>
              <a:t>Short description about what you want your clients to hear and see.</a:t>
            </a:r>
          </a:p>
        </p:txBody>
      </p:sp>
      <p:sp>
        <p:nvSpPr>
          <p:cNvPr id="40" name="Text Placeholder 22">
            <a:extLst>
              <a:ext uri="{FF2B5EF4-FFF2-40B4-BE49-F238E27FC236}">
                <a16:creationId xmlns:a16="http://schemas.microsoft.com/office/drawing/2014/main" id="{2E9717D8-C34B-4E4D-B8B9-98A1EFA037E1}"/>
              </a:ext>
            </a:extLst>
          </p:cNvPr>
          <p:cNvSpPr>
            <a:spLocks noGrp="1"/>
          </p:cNvSpPr>
          <p:nvPr>
            <p:ph type="body" sz="quarter" idx="23" hasCustomPrompt="1"/>
          </p:nvPr>
        </p:nvSpPr>
        <p:spPr>
          <a:xfrm>
            <a:off x="4877048" y="4517873"/>
            <a:ext cx="2439133" cy="1288265"/>
          </a:xfrm>
          <a:prstGeom prst="rect">
            <a:avLst/>
          </a:prstGeom>
        </p:spPr>
        <p:txBody>
          <a:bodyPr>
            <a:noAutofit/>
          </a:bodyPr>
          <a:lstStyle>
            <a:lvl1pPr marL="0" indent="0" algn="ctr">
              <a:lnSpc>
                <a:spcPct val="100000"/>
              </a:lnSpc>
              <a:buNone/>
              <a:defRPr sz="1600" b="0" i="0">
                <a:solidFill>
                  <a:schemeClr val="tx1"/>
                </a:solidFill>
                <a:latin typeface="Poppins" pitchFamily="2" charset="77"/>
                <a:cs typeface="Poppins" pitchFamily="2" charset="77"/>
              </a:defRPr>
            </a:lvl1pPr>
          </a:lstStyle>
          <a:p>
            <a:pPr lvl="0"/>
            <a:r>
              <a:rPr lang="en-US"/>
              <a:t>Short description about what you want your clients to hear and see.</a:t>
            </a:r>
          </a:p>
        </p:txBody>
      </p:sp>
      <p:sp>
        <p:nvSpPr>
          <p:cNvPr id="41" name="Text Placeholder 22">
            <a:extLst>
              <a:ext uri="{FF2B5EF4-FFF2-40B4-BE49-F238E27FC236}">
                <a16:creationId xmlns:a16="http://schemas.microsoft.com/office/drawing/2014/main" id="{0C9940FE-E4AE-7B49-8F09-93A87596342C}"/>
              </a:ext>
            </a:extLst>
          </p:cNvPr>
          <p:cNvSpPr>
            <a:spLocks noGrp="1"/>
          </p:cNvSpPr>
          <p:nvPr>
            <p:ph type="body" sz="quarter" idx="24" hasCustomPrompt="1"/>
          </p:nvPr>
        </p:nvSpPr>
        <p:spPr>
          <a:xfrm>
            <a:off x="8126209" y="4517873"/>
            <a:ext cx="2439133" cy="1288265"/>
          </a:xfrm>
          <a:prstGeom prst="rect">
            <a:avLst/>
          </a:prstGeom>
        </p:spPr>
        <p:txBody>
          <a:bodyPr>
            <a:noAutofit/>
          </a:bodyPr>
          <a:lstStyle>
            <a:lvl1pPr marL="0" indent="0" algn="ctr">
              <a:lnSpc>
                <a:spcPct val="100000"/>
              </a:lnSpc>
              <a:buNone/>
              <a:defRPr sz="1600" b="0" i="0">
                <a:solidFill>
                  <a:schemeClr val="tx1"/>
                </a:solidFill>
                <a:latin typeface="Poppins" pitchFamily="2" charset="77"/>
                <a:cs typeface="Poppins" pitchFamily="2" charset="77"/>
              </a:defRPr>
            </a:lvl1pPr>
          </a:lstStyle>
          <a:p>
            <a:pPr lvl="0"/>
            <a:r>
              <a:rPr lang="en-US"/>
              <a:t>Short description about what you want your clients to hear and see.</a:t>
            </a:r>
          </a:p>
        </p:txBody>
      </p:sp>
      <p:pic>
        <p:nvPicPr>
          <p:cNvPr id="28" name="Picture 27">
            <a:extLst>
              <a:ext uri="{FF2B5EF4-FFF2-40B4-BE49-F238E27FC236}">
                <a16:creationId xmlns:a16="http://schemas.microsoft.com/office/drawing/2014/main" id="{F196AF8A-3E70-1A49-8DE3-313DA1C643D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21" name="Picture Placeholder 2">
            <a:extLst>
              <a:ext uri="{FF2B5EF4-FFF2-40B4-BE49-F238E27FC236}">
                <a16:creationId xmlns:a16="http://schemas.microsoft.com/office/drawing/2014/main" id="{C1704CFD-58EB-9441-A992-79BE26089684}"/>
              </a:ext>
            </a:extLst>
          </p:cNvPr>
          <p:cNvSpPr>
            <a:spLocks noGrp="1"/>
          </p:cNvSpPr>
          <p:nvPr>
            <p:ph type="pic" sz="quarter" idx="15" hasCustomPrompt="1"/>
          </p:nvPr>
        </p:nvSpPr>
        <p:spPr>
          <a:xfrm>
            <a:off x="2430298" y="2300388"/>
            <a:ext cx="831850" cy="833437"/>
          </a:xfrm>
          <a:prstGeom prst="rect">
            <a:avLst/>
          </a:prstGeom>
        </p:spPr>
        <p:txBody>
          <a:bodyPr>
            <a:noAutofit/>
          </a:bodyPr>
          <a:lstStyle>
            <a:lvl1pPr marL="0" indent="0">
              <a:buNone/>
              <a:defRPr sz="1100"/>
            </a:lvl1pPr>
          </a:lstStyle>
          <a:p>
            <a:r>
              <a:rPr lang="en-US"/>
              <a:t>Change Icon</a:t>
            </a:r>
          </a:p>
        </p:txBody>
      </p:sp>
      <p:sp>
        <p:nvSpPr>
          <p:cNvPr id="22" name="Picture Placeholder 2">
            <a:extLst>
              <a:ext uri="{FF2B5EF4-FFF2-40B4-BE49-F238E27FC236}">
                <a16:creationId xmlns:a16="http://schemas.microsoft.com/office/drawing/2014/main" id="{6315DA76-837F-4149-A835-172CA121B34A}"/>
              </a:ext>
            </a:extLst>
          </p:cNvPr>
          <p:cNvSpPr>
            <a:spLocks noGrp="1"/>
          </p:cNvSpPr>
          <p:nvPr>
            <p:ph type="pic" sz="quarter" idx="27" hasCustomPrompt="1"/>
          </p:nvPr>
        </p:nvSpPr>
        <p:spPr>
          <a:xfrm>
            <a:off x="5680075" y="2300388"/>
            <a:ext cx="831850" cy="833437"/>
          </a:xfrm>
          <a:prstGeom prst="rect">
            <a:avLst/>
          </a:prstGeom>
        </p:spPr>
        <p:txBody>
          <a:bodyPr>
            <a:noAutofit/>
          </a:bodyPr>
          <a:lstStyle>
            <a:lvl1pPr marL="0" indent="0">
              <a:buNone/>
              <a:defRPr sz="1100"/>
            </a:lvl1pPr>
          </a:lstStyle>
          <a:p>
            <a:r>
              <a:rPr lang="en-US"/>
              <a:t>Change Icon</a:t>
            </a:r>
          </a:p>
        </p:txBody>
      </p:sp>
      <p:sp>
        <p:nvSpPr>
          <p:cNvPr id="24" name="Picture Placeholder 2">
            <a:extLst>
              <a:ext uri="{FF2B5EF4-FFF2-40B4-BE49-F238E27FC236}">
                <a16:creationId xmlns:a16="http://schemas.microsoft.com/office/drawing/2014/main" id="{B08475BF-19DB-C249-B543-D4AA582ECCA0}"/>
              </a:ext>
            </a:extLst>
          </p:cNvPr>
          <p:cNvSpPr>
            <a:spLocks noGrp="1"/>
          </p:cNvSpPr>
          <p:nvPr>
            <p:ph type="pic" sz="quarter" idx="28" hasCustomPrompt="1"/>
          </p:nvPr>
        </p:nvSpPr>
        <p:spPr>
          <a:xfrm>
            <a:off x="8929850" y="2300388"/>
            <a:ext cx="831850" cy="833437"/>
          </a:xfrm>
          <a:prstGeom prst="rect">
            <a:avLst/>
          </a:prstGeom>
        </p:spPr>
        <p:txBody>
          <a:bodyPr>
            <a:noAutofit/>
          </a:bodyPr>
          <a:lstStyle>
            <a:lvl1pPr marL="0" indent="0">
              <a:buNone/>
              <a:defRPr sz="1100"/>
            </a:lvl1pPr>
          </a:lstStyle>
          <a:p>
            <a:r>
              <a:rPr lang="en-US"/>
              <a:t>Change Icon</a:t>
            </a:r>
          </a:p>
        </p:txBody>
      </p:sp>
      <p:sp>
        <p:nvSpPr>
          <p:cNvPr id="17" name="Text Placeholder 16">
            <a:extLst>
              <a:ext uri="{FF2B5EF4-FFF2-40B4-BE49-F238E27FC236}">
                <a16:creationId xmlns:a16="http://schemas.microsoft.com/office/drawing/2014/main" id="{BBA51737-916D-03CB-ADDD-846433A8429E}"/>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8" name="Text Placeholder 29">
            <a:extLst>
              <a:ext uri="{FF2B5EF4-FFF2-40B4-BE49-F238E27FC236}">
                <a16:creationId xmlns:a16="http://schemas.microsoft.com/office/drawing/2014/main" id="{0FEEA1F9-5DD7-FAF9-4509-195DA262A175}"/>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pic>
        <p:nvPicPr>
          <p:cNvPr id="26" name="Picture 25">
            <a:extLst>
              <a:ext uri="{FF2B5EF4-FFF2-40B4-BE49-F238E27FC236}">
                <a16:creationId xmlns:a16="http://schemas.microsoft.com/office/drawing/2014/main" id="{6C6EED89-FCB8-1F07-725D-5EC7E9CB513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363394623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and 2 Icons with Headlines">
    <p:spTree>
      <p:nvGrpSpPr>
        <p:cNvPr id="1" name=""/>
        <p:cNvGrpSpPr/>
        <p:nvPr/>
      </p:nvGrpSpPr>
      <p:grpSpPr>
        <a:xfrm>
          <a:off x="0" y="0"/>
          <a:ext cx="0" cy="0"/>
          <a:chOff x="0" y="0"/>
          <a:chExt cx="0" cy="0"/>
        </a:xfrm>
      </p:grpSpPr>
      <p:sp>
        <p:nvSpPr>
          <p:cNvPr id="20" name="Graphic 34">
            <a:extLst>
              <a:ext uri="{FF2B5EF4-FFF2-40B4-BE49-F238E27FC236}">
                <a16:creationId xmlns:a16="http://schemas.microsoft.com/office/drawing/2014/main" id="{61147341-C571-104F-901F-44C786F59093}"/>
              </a:ext>
            </a:extLst>
          </p:cNvPr>
          <p:cNvSpPr>
            <a:spLocks/>
          </p:cNvSpPr>
          <p:nvPr/>
        </p:nvSpPr>
        <p:spPr>
          <a:xfrm>
            <a:off x="2890412" y="1881940"/>
            <a:ext cx="1896834" cy="1670335"/>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27" name="Graphic 34">
            <a:extLst>
              <a:ext uri="{FF2B5EF4-FFF2-40B4-BE49-F238E27FC236}">
                <a16:creationId xmlns:a16="http://schemas.microsoft.com/office/drawing/2014/main" id="{B77CA606-2B64-2C42-8AF8-ECDE304AFE2C}"/>
              </a:ext>
            </a:extLst>
          </p:cNvPr>
          <p:cNvSpPr>
            <a:spLocks/>
          </p:cNvSpPr>
          <p:nvPr/>
        </p:nvSpPr>
        <p:spPr>
          <a:xfrm>
            <a:off x="7343710" y="1881940"/>
            <a:ext cx="1896834" cy="1670335"/>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noAutofit/>
          </a:bodyPr>
          <a:lstStyle/>
          <a:p>
            <a:endParaRPr lang="en-US"/>
          </a:p>
        </p:txBody>
      </p:sp>
      <p:sp>
        <p:nvSpPr>
          <p:cNvPr id="35" name="Text Placeholder 22">
            <a:extLst>
              <a:ext uri="{FF2B5EF4-FFF2-40B4-BE49-F238E27FC236}">
                <a16:creationId xmlns:a16="http://schemas.microsoft.com/office/drawing/2014/main" id="{23E80879-8899-C547-8425-1E92116B8D9D}"/>
              </a:ext>
            </a:extLst>
          </p:cNvPr>
          <p:cNvSpPr>
            <a:spLocks noGrp="1"/>
          </p:cNvSpPr>
          <p:nvPr>
            <p:ph type="body" sz="quarter" idx="12" hasCustomPrompt="1"/>
          </p:nvPr>
        </p:nvSpPr>
        <p:spPr>
          <a:xfrm>
            <a:off x="2619262" y="3928263"/>
            <a:ext cx="2439133" cy="509975"/>
          </a:xfrm>
          <a:prstGeom prst="rect">
            <a:avLst/>
          </a:prstGeom>
        </p:spPr>
        <p:txBody>
          <a:bodyPr>
            <a:noAutofit/>
          </a:bodyPr>
          <a:lstStyle>
            <a:lvl1pPr marL="0" indent="0" algn="ctr">
              <a:lnSpc>
                <a:spcPts val="2880"/>
              </a:lnSpc>
              <a:buNone/>
              <a:defRPr sz="2000" b="1" i="0">
                <a:solidFill>
                  <a:schemeClr val="tx1"/>
                </a:solidFill>
                <a:latin typeface="Poppins SemiBold" pitchFamily="2" charset="77"/>
                <a:cs typeface="Poppins SemiBold" pitchFamily="2" charset="77"/>
              </a:defRPr>
            </a:lvl1pPr>
          </a:lstStyle>
          <a:p>
            <a:pPr lvl="0"/>
            <a:r>
              <a:rPr lang="en-US"/>
              <a:t>Headline 1</a:t>
            </a:r>
          </a:p>
        </p:txBody>
      </p:sp>
      <p:sp>
        <p:nvSpPr>
          <p:cNvPr id="36" name="Text Placeholder 22">
            <a:extLst>
              <a:ext uri="{FF2B5EF4-FFF2-40B4-BE49-F238E27FC236}">
                <a16:creationId xmlns:a16="http://schemas.microsoft.com/office/drawing/2014/main" id="{7F17D243-3CD7-2749-A4EE-E6B53FA8493C}"/>
              </a:ext>
            </a:extLst>
          </p:cNvPr>
          <p:cNvSpPr>
            <a:spLocks noGrp="1"/>
          </p:cNvSpPr>
          <p:nvPr>
            <p:ph type="body" sz="quarter" idx="19" hasCustomPrompt="1"/>
          </p:nvPr>
        </p:nvSpPr>
        <p:spPr>
          <a:xfrm>
            <a:off x="7072563" y="3928263"/>
            <a:ext cx="2439133" cy="509975"/>
          </a:xfrm>
          <a:prstGeom prst="rect">
            <a:avLst/>
          </a:prstGeom>
        </p:spPr>
        <p:txBody>
          <a:bodyPr>
            <a:noAutofit/>
          </a:bodyPr>
          <a:lstStyle>
            <a:lvl1pPr marL="0" indent="0" algn="ctr">
              <a:lnSpc>
                <a:spcPts val="2880"/>
              </a:lnSpc>
              <a:buNone/>
              <a:defRPr sz="2000" b="1" i="0">
                <a:solidFill>
                  <a:schemeClr val="tx1"/>
                </a:solidFill>
                <a:latin typeface="Poppins SemiBold" pitchFamily="2" charset="77"/>
                <a:cs typeface="Poppins SemiBold" pitchFamily="2" charset="77"/>
              </a:defRPr>
            </a:lvl1pPr>
          </a:lstStyle>
          <a:p>
            <a:pPr lvl="0"/>
            <a:r>
              <a:rPr lang="en-US"/>
              <a:t>Headline 1</a:t>
            </a:r>
          </a:p>
        </p:txBody>
      </p:sp>
      <p:sp>
        <p:nvSpPr>
          <p:cNvPr id="39" name="Text Placeholder 22">
            <a:extLst>
              <a:ext uri="{FF2B5EF4-FFF2-40B4-BE49-F238E27FC236}">
                <a16:creationId xmlns:a16="http://schemas.microsoft.com/office/drawing/2014/main" id="{FE52CCAE-4FC2-8545-A708-03E06834D053}"/>
              </a:ext>
            </a:extLst>
          </p:cNvPr>
          <p:cNvSpPr>
            <a:spLocks noGrp="1"/>
          </p:cNvSpPr>
          <p:nvPr>
            <p:ph type="body" sz="quarter" idx="22" hasCustomPrompt="1"/>
          </p:nvPr>
        </p:nvSpPr>
        <p:spPr>
          <a:xfrm>
            <a:off x="2619262" y="4517873"/>
            <a:ext cx="2439133" cy="1288265"/>
          </a:xfrm>
          <a:prstGeom prst="rect">
            <a:avLst/>
          </a:prstGeom>
        </p:spPr>
        <p:txBody>
          <a:bodyPr>
            <a:noAutofit/>
          </a:bodyPr>
          <a:lstStyle>
            <a:lvl1pPr marL="0" indent="0" algn="ctr">
              <a:lnSpc>
                <a:spcPct val="100000"/>
              </a:lnSpc>
              <a:buNone/>
              <a:defRPr sz="1600" b="0" i="0">
                <a:solidFill>
                  <a:schemeClr val="tx1"/>
                </a:solidFill>
                <a:latin typeface="Poppins" pitchFamily="2" charset="77"/>
                <a:cs typeface="Poppins" pitchFamily="2" charset="77"/>
              </a:defRPr>
            </a:lvl1pPr>
          </a:lstStyle>
          <a:p>
            <a:pPr lvl="0"/>
            <a:r>
              <a:rPr lang="en-US"/>
              <a:t>Short description about what you want your clients to hear and see.</a:t>
            </a:r>
          </a:p>
        </p:txBody>
      </p:sp>
      <p:sp>
        <p:nvSpPr>
          <p:cNvPr id="40" name="Text Placeholder 22">
            <a:extLst>
              <a:ext uri="{FF2B5EF4-FFF2-40B4-BE49-F238E27FC236}">
                <a16:creationId xmlns:a16="http://schemas.microsoft.com/office/drawing/2014/main" id="{2E9717D8-C34B-4E4D-B8B9-98A1EFA037E1}"/>
              </a:ext>
            </a:extLst>
          </p:cNvPr>
          <p:cNvSpPr>
            <a:spLocks noGrp="1"/>
          </p:cNvSpPr>
          <p:nvPr>
            <p:ph type="body" sz="quarter" idx="23" hasCustomPrompt="1"/>
          </p:nvPr>
        </p:nvSpPr>
        <p:spPr>
          <a:xfrm>
            <a:off x="7072563" y="4517873"/>
            <a:ext cx="2439133" cy="1288265"/>
          </a:xfrm>
          <a:prstGeom prst="rect">
            <a:avLst/>
          </a:prstGeom>
        </p:spPr>
        <p:txBody>
          <a:bodyPr>
            <a:noAutofit/>
          </a:bodyPr>
          <a:lstStyle>
            <a:lvl1pPr marL="0" indent="0" algn="ctr">
              <a:lnSpc>
                <a:spcPct val="100000"/>
              </a:lnSpc>
              <a:buNone/>
              <a:defRPr sz="1600" b="0" i="0">
                <a:solidFill>
                  <a:schemeClr val="tx1"/>
                </a:solidFill>
                <a:latin typeface="Poppins" pitchFamily="2" charset="77"/>
                <a:cs typeface="Poppins" pitchFamily="2" charset="77"/>
              </a:defRPr>
            </a:lvl1pPr>
          </a:lstStyle>
          <a:p>
            <a:pPr lvl="0"/>
            <a:r>
              <a:rPr lang="en-US"/>
              <a:t>Short description about what you want your clients to hear and see.</a:t>
            </a:r>
          </a:p>
        </p:txBody>
      </p:sp>
      <p:sp>
        <p:nvSpPr>
          <p:cNvPr id="16" name="Picture Placeholder 2">
            <a:extLst>
              <a:ext uri="{FF2B5EF4-FFF2-40B4-BE49-F238E27FC236}">
                <a16:creationId xmlns:a16="http://schemas.microsoft.com/office/drawing/2014/main" id="{6452E446-A9C5-8D4E-B62F-02D9241CB366}"/>
              </a:ext>
            </a:extLst>
          </p:cNvPr>
          <p:cNvSpPr>
            <a:spLocks noGrp="1"/>
          </p:cNvSpPr>
          <p:nvPr>
            <p:ph type="pic" sz="quarter" idx="15" hasCustomPrompt="1"/>
          </p:nvPr>
        </p:nvSpPr>
        <p:spPr>
          <a:xfrm>
            <a:off x="3422903" y="2294306"/>
            <a:ext cx="831850" cy="833437"/>
          </a:xfrm>
          <a:prstGeom prst="rect">
            <a:avLst/>
          </a:prstGeom>
        </p:spPr>
        <p:txBody>
          <a:bodyPr>
            <a:noAutofit/>
          </a:bodyPr>
          <a:lstStyle>
            <a:lvl1pPr marL="0" indent="0">
              <a:buNone/>
              <a:defRPr sz="1100"/>
            </a:lvl1pPr>
          </a:lstStyle>
          <a:p>
            <a:r>
              <a:rPr lang="en-US"/>
              <a:t>Change Icon</a:t>
            </a:r>
          </a:p>
        </p:txBody>
      </p:sp>
      <p:sp>
        <p:nvSpPr>
          <p:cNvPr id="17" name="Picture Placeholder 2">
            <a:extLst>
              <a:ext uri="{FF2B5EF4-FFF2-40B4-BE49-F238E27FC236}">
                <a16:creationId xmlns:a16="http://schemas.microsoft.com/office/drawing/2014/main" id="{B6473EDB-A610-8749-BF2F-880924FB2587}"/>
              </a:ext>
            </a:extLst>
          </p:cNvPr>
          <p:cNvSpPr>
            <a:spLocks noGrp="1"/>
          </p:cNvSpPr>
          <p:nvPr>
            <p:ph type="pic" sz="quarter" idx="27" hasCustomPrompt="1"/>
          </p:nvPr>
        </p:nvSpPr>
        <p:spPr>
          <a:xfrm>
            <a:off x="7876202" y="2294306"/>
            <a:ext cx="831850" cy="833437"/>
          </a:xfrm>
          <a:prstGeom prst="rect">
            <a:avLst/>
          </a:prstGeom>
        </p:spPr>
        <p:txBody>
          <a:bodyPr>
            <a:noAutofit/>
          </a:bodyPr>
          <a:lstStyle>
            <a:lvl1pPr marL="0" indent="0">
              <a:buNone/>
              <a:defRPr sz="1100"/>
            </a:lvl1pPr>
          </a:lstStyle>
          <a:p>
            <a:r>
              <a:rPr lang="en-US"/>
              <a:t>Change Icon</a:t>
            </a:r>
          </a:p>
        </p:txBody>
      </p:sp>
      <p:sp>
        <p:nvSpPr>
          <p:cNvPr id="13" name="Text Placeholder 16">
            <a:extLst>
              <a:ext uri="{FF2B5EF4-FFF2-40B4-BE49-F238E27FC236}">
                <a16:creationId xmlns:a16="http://schemas.microsoft.com/office/drawing/2014/main" id="{FC31AFE3-EA12-9C9E-8CB0-495F63E03543}"/>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4" name="Text Placeholder 29">
            <a:extLst>
              <a:ext uri="{FF2B5EF4-FFF2-40B4-BE49-F238E27FC236}">
                <a16:creationId xmlns:a16="http://schemas.microsoft.com/office/drawing/2014/main" id="{04B4D7E3-B0C9-0529-762A-425FD24ED83E}"/>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spTree>
    <p:extLst>
      <p:ext uri="{BB962C8B-B14F-4D97-AF65-F5344CB8AC3E}">
        <p14:creationId xmlns:p14="http://schemas.microsoft.com/office/powerpoint/2010/main" val="134488051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Left with Icon Bullet points">
    <p:spTree>
      <p:nvGrpSpPr>
        <p:cNvPr id="1" name=""/>
        <p:cNvGrpSpPr/>
        <p:nvPr/>
      </p:nvGrpSpPr>
      <p:grpSpPr>
        <a:xfrm>
          <a:off x="0" y="0"/>
          <a:ext cx="0" cy="0"/>
          <a:chOff x="0" y="0"/>
          <a:chExt cx="0" cy="0"/>
        </a:xfrm>
      </p:grpSpPr>
      <p:sp>
        <p:nvSpPr>
          <p:cNvPr id="12" name="Graphic 34">
            <a:extLst>
              <a:ext uri="{FF2B5EF4-FFF2-40B4-BE49-F238E27FC236}">
                <a16:creationId xmlns:a16="http://schemas.microsoft.com/office/drawing/2014/main" id="{E4D981A6-F987-D149-9FE6-6847D9846ABC}"/>
              </a:ext>
            </a:extLst>
          </p:cNvPr>
          <p:cNvSpPr>
            <a:spLocks/>
          </p:cNvSpPr>
          <p:nvPr/>
        </p:nvSpPr>
        <p:spPr>
          <a:xfrm>
            <a:off x="5347666" y="2977456"/>
            <a:ext cx="1262208" cy="1111489"/>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lstStyle/>
          <a:p>
            <a:endParaRPr lang="en-US"/>
          </a:p>
        </p:txBody>
      </p:sp>
      <p:sp>
        <p:nvSpPr>
          <p:cNvPr id="16" name="Graphic 34">
            <a:extLst>
              <a:ext uri="{FF2B5EF4-FFF2-40B4-BE49-F238E27FC236}">
                <a16:creationId xmlns:a16="http://schemas.microsoft.com/office/drawing/2014/main" id="{2216EB10-27A2-A948-948D-1FEA41A2392B}"/>
              </a:ext>
            </a:extLst>
          </p:cNvPr>
          <p:cNvSpPr>
            <a:spLocks/>
          </p:cNvSpPr>
          <p:nvPr/>
        </p:nvSpPr>
        <p:spPr>
          <a:xfrm>
            <a:off x="5347666" y="1054022"/>
            <a:ext cx="1262208" cy="1111489"/>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lstStyle/>
          <a:p>
            <a:endParaRPr lang="en-US"/>
          </a:p>
        </p:txBody>
      </p:sp>
      <p:sp>
        <p:nvSpPr>
          <p:cNvPr id="21" name="Graphic 34">
            <a:extLst>
              <a:ext uri="{FF2B5EF4-FFF2-40B4-BE49-F238E27FC236}">
                <a16:creationId xmlns:a16="http://schemas.microsoft.com/office/drawing/2014/main" id="{B9E6CA48-E8B6-7341-8334-82AB1B710020}"/>
              </a:ext>
            </a:extLst>
          </p:cNvPr>
          <p:cNvSpPr>
            <a:spLocks/>
          </p:cNvSpPr>
          <p:nvPr/>
        </p:nvSpPr>
        <p:spPr>
          <a:xfrm>
            <a:off x="5347666" y="4829109"/>
            <a:ext cx="1262208" cy="1111489"/>
          </a:xfrm>
          <a:custGeom>
            <a:avLst/>
            <a:gdLst>
              <a:gd name="connsiteX0" fmla="*/ 3148055 w 4337458"/>
              <a:gd name="connsiteY0" fmla="*/ 0 h 3819525"/>
              <a:gd name="connsiteX1" fmla="*/ 1189403 w 4337458"/>
              <a:gd name="connsiteY1" fmla="*/ 0 h 3819525"/>
              <a:gd name="connsiteX2" fmla="*/ 1007800 w 4337458"/>
              <a:gd name="connsiteY2" fmla="*/ 104775 h 3819525"/>
              <a:gd name="connsiteX3" fmla="*/ 28473 w 4337458"/>
              <a:gd name="connsiteY3" fmla="*/ 1804988 h 3819525"/>
              <a:gd name="connsiteX4" fmla="*/ 28473 w 4337458"/>
              <a:gd name="connsiteY4" fmla="*/ 2014538 h 3819525"/>
              <a:gd name="connsiteX5" fmla="*/ 1007800 w 4337458"/>
              <a:gd name="connsiteY5" fmla="*/ 3714751 h 3819525"/>
              <a:gd name="connsiteX6" fmla="*/ 1189403 w 4337458"/>
              <a:gd name="connsiteY6" fmla="*/ 3819526 h 3819525"/>
              <a:gd name="connsiteX7" fmla="*/ 3148055 w 4337458"/>
              <a:gd name="connsiteY7" fmla="*/ 3819526 h 3819525"/>
              <a:gd name="connsiteX8" fmla="*/ 3329659 w 4337458"/>
              <a:gd name="connsiteY8" fmla="*/ 3714751 h 3819525"/>
              <a:gd name="connsiteX9" fmla="*/ 4308985 w 4337458"/>
              <a:gd name="connsiteY9" fmla="*/ 2014538 h 3819525"/>
              <a:gd name="connsiteX10" fmla="*/ 4308985 w 4337458"/>
              <a:gd name="connsiteY10" fmla="*/ 1804988 h 3819525"/>
              <a:gd name="connsiteX11" fmla="*/ 3329659 w 4337458"/>
              <a:gd name="connsiteY11" fmla="*/ 104775 h 3819525"/>
              <a:gd name="connsiteX12" fmla="*/ 3148055 w 4337458"/>
              <a:gd name="connsiteY12" fmla="*/ 0 h 381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37458" h="3819525">
                <a:moveTo>
                  <a:pt x="3148055" y="0"/>
                </a:moveTo>
                <a:lnTo>
                  <a:pt x="1189403" y="0"/>
                </a:lnTo>
                <a:cubicBezTo>
                  <a:pt x="1114508" y="-161"/>
                  <a:pt x="1045242" y="39801"/>
                  <a:pt x="1007800" y="104775"/>
                </a:cubicBezTo>
                <a:lnTo>
                  <a:pt x="28473" y="1804988"/>
                </a:lnTo>
                <a:cubicBezTo>
                  <a:pt x="-9491" y="1869663"/>
                  <a:pt x="-9491" y="1949863"/>
                  <a:pt x="28473" y="2014538"/>
                </a:cubicBezTo>
                <a:lnTo>
                  <a:pt x="1007800" y="3714751"/>
                </a:lnTo>
                <a:cubicBezTo>
                  <a:pt x="1045242" y="3779730"/>
                  <a:pt x="1114508" y="3819688"/>
                  <a:pt x="1189403" y="3819526"/>
                </a:cubicBezTo>
                <a:lnTo>
                  <a:pt x="3148055" y="3819526"/>
                </a:lnTo>
                <a:cubicBezTo>
                  <a:pt x="3222950" y="3819688"/>
                  <a:pt x="3292216" y="3779730"/>
                  <a:pt x="3329659" y="3714751"/>
                </a:cubicBezTo>
                <a:lnTo>
                  <a:pt x="4308985" y="2014538"/>
                </a:lnTo>
                <a:cubicBezTo>
                  <a:pt x="4346950" y="1949863"/>
                  <a:pt x="4346950" y="1869663"/>
                  <a:pt x="4308985" y="1804988"/>
                </a:cubicBezTo>
                <a:lnTo>
                  <a:pt x="3329659" y="104775"/>
                </a:lnTo>
                <a:cubicBezTo>
                  <a:pt x="3292216" y="39801"/>
                  <a:pt x="3222950" y="-161"/>
                  <a:pt x="3148055" y="0"/>
                </a:cubicBezTo>
                <a:close/>
              </a:path>
            </a:pathLst>
          </a:custGeom>
          <a:solidFill>
            <a:srgbClr val="FFFFFF"/>
          </a:solidFill>
          <a:ln w="114096" cap="flat">
            <a:noFill/>
            <a:prstDash val="solid"/>
            <a:miter/>
          </a:ln>
          <a:effectLst>
            <a:outerShdw blurRad="324963" sx="100813" sy="100813" algn="ctr" rotWithShape="0">
              <a:schemeClr val="tx1">
                <a:alpha val="43049"/>
              </a:schemeClr>
            </a:outerShdw>
          </a:effectLst>
        </p:spPr>
        <p:txBody>
          <a:bodyPr rtlCol="0" anchor="ctr"/>
          <a:lstStyle/>
          <a:p>
            <a:endParaRPr lang="en-US"/>
          </a:p>
        </p:txBody>
      </p:sp>
      <p:sp>
        <p:nvSpPr>
          <p:cNvPr id="24" name="Rectangle 23">
            <a:extLst>
              <a:ext uri="{FF2B5EF4-FFF2-40B4-BE49-F238E27FC236}">
                <a16:creationId xmlns:a16="http://schemas.microsoft.com/office/drawing/2014/main" id="{4B3B9219-E8D6-E643-97D6-06E7FB925A19}"/>
              </a:ext>
            </a:extLst>
          </p:cNvPr>
          <p:cNvSpPr/>
          <p:nvPr/>
        </p:nvSpPr>
        <p:spPr>
          <a:xfrm>
            <a:off x="0" y="0"/>
            <a:ext cx="4325816" cy="6858000"/>
          </a:xfrm>
          <a:prstGeom prst="rect">
            <a:avLst/>
          </a:prstGeom>
          <a:solidFill>
            <a:schemeClr val="tx1"/>
          </a:solidFill>
          <a:ln w="114096" cap="flat">
            <a:noFill/>
            <a:prstDash val="solid"/>
            <a:miter/>
          </a:ln>
        </p:spPr>
        <p:txBody>
          <a:bodyPr rtlCol="0" anchor="ctr"/>
          <a:lstStyle/>
          <a:p>
            <a:pPr algn="l"/>
            <a:endParaRPr lang="en-US"/>
          </a:p>
        </p:txBody>
      </p:sp>
      <p:sp>
        <p:nvSpPr>
          <p:cNvPr id="20" name="Text Placeholder 19">
            <a:extLst>
              <a:ext uri="{FF2B5EF4-FFF2-40B4-BE49-F238E27FC236}">
                <a16:creationId xmlns:a16="http://schemas.microsoft.com/office/drawing/2014/main" id="{0EB1E22E-17EF-7840-B5D4-C161FCF96FC4}"/>
              </a:ext>
            </a:extLst>
          </p:cNvPr>
          <p:cNvSpPr>
            <a:spLocks noGrp="1"/>
          </p:cNvSpPr>
          <p:nvPr>
            <p:ph type="body" sz="quarter" idx="11" hasCustomPrompt="1"/>
          </p:nvPr>
        </p:nvSpPr>
        <p:spPr>
          <a:xfrm>
            <a:off x="7165554" y="1087178"/>
            <a:ext cx="4467591" cy="1045175"/>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b="0" i="0">
                <a:latin typeface="Poppins" pitchFamily="2" charset="77"/>
                <a:cs typeface="Poppins" pitchFamily="2" charset="77"/>
              </a:defRPr>
            </a:lvl1pPr>
          </a:lstStyle>
          <a:p>
            <a:pPr>
              <a:lnSpc>
                <a:spcPts val="2660"/>
              </a:lnSpc>
            </a:pPr>
            <a:r>
              <a:rPr lang="en-US">
                <a:latin typeface="Poppins" pitchFamily="2" charset="77"/>
                <a:cs typeface="Poppins" pitchFamily="2" charset="77"/>
              </a:rPr>
              <a:t>This template is for slides that are </a:t>
            </a:r>
            <a:r>
              <a:rPr lang="en-US" b="1">
                <a:latin typeface="Poppins" pitchFamily="2" charset="77"/>
                <a:cs typeface="Poppins" pitchFamily="2" charset="77"/>
              </a:rPr>
              <a:t>text only </a:t>
            </a:r>
            <a:r>
              <a:rPr lang="en-US">
                <a:latin typeface="Poppins" pitchFamily="2" charset="77"/>
                <a:cs typeface="Poppins" pitchFamily="2" charset="77"/>
              </a:rPr>
              <a:t>and includes a section identification block at the top. </a:t>
            </a:r>
            <a:endParaRPr lang="en-US"/>
          </a:p>
          <a:p>
            <a:pPr lvl="0"/>
            <a:endParaRPr lang="en-US"/>
          </a:p>
        </p:txBody>
      </p:sp>
      <p:sp>
        <p:nvSpPr>
          <p:cNvPr id="25" name="Text Placeholder 19">
            <a:extLst>
              <a:ext uri="{FF2B5EF4-FFF2-40B4-BE49-F238E27FC236}">
                <a16:creationId xmlns:a16="http://schemas.microsoft.com/office/drawing/2014/main" id="{AF9DC289-82D7-8D41-965F-2DFF91AD47FB}"/>
              </a:ext>
            </a:extLst>
          </p:cNvPr>
          <p:cNvSpPr>
            <a:spLocks noGrp="1"/>
          </p:cNvSpPr>
          <p:nvPr>
            <p:ph type="body" sz="quarter" idx="12" hasCustomPrompt="1"/>
          </p:nvPr>
        </p:nvSpPr>
        <p:spPr>
          <a:xfrm>
            <a:off x="7165554" y="3043770"/>
            <a:ext cx="4467591" cy="1045175"/>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b="0" i="0">
                <a:latin typeface="Poppins" pitchFamily="2" charset="77"/>
                <a:cs typeface="Poppins" pitchFamily="2" charset="77"/>
              </a:defRPr>
            </a:lvl1pPr>
          </a:lstStyle>
          <a:p>
            <a:pPr>
              <a:lnSpc>
                <a:spcPts val="2660"/>
              </a:lnSpc>
            </a:pPr>
            <a:r>
              <a:rPr lang="en-US">
                <a:latin typeface="Poppins" pitchFamily="2" charset="77"/>
                <a:cs typeface="Poppins" pitchFamily="2" charset="77"/>
              </a:rPr>
              <a:t>This template is for slides that are </a:t>
            </a:r>
            <a:r>
              <a:rPr lang="en-US" b="1">
                <a:latin typeface="Poppins" pitchFamily="2" charset="77"/>
                <a:cs typeface="Poppins" pitchFamily="2" charset="77"/>
              </a:rPr>
              <a:t>text only </a:t>
            </a:r>
            <a:r>
              <a:rPr lang="en-US">
                <a:latin typeface="Poppins" pitchFamily="2" charset="77"/>
                <a:cs typeface="Poppins" pitchFamily="2" charset="77"/>
              </a:rPr>
              <a:t>and includes a section identification block at the top. </a:t>
            </a:r>
            <a:endParaRPr lang="en-US"/>
          </a:p>
          <a:p>
            <a:pPr lvl="0"/>
            <a:endParaRPr lang="en-US"/>
          </a:p>
        </p:txBody>
      </p:sp>
      <p:sp>
        <p:nvSpPr>
          <p:cNvPr id="26" name="Text Placeholder 19">
            <a:extLst>
              <a:ext uri="{FF2B5EF4-FFF2-40B4-BE49-F238E27FC236}">
                <a16:creationId xmlns:a16="http://schemas.microsoft.com/office/drawing/2014/main" id="{7FE959BF-3A22-684B-81D9-D1559409BE11}"/>
              </a:ext>
            </a:extLst>
          </p:cNvPr>
          <p:cNvSpPr>
            <a:spLocks noGrp="1"/>
          </p:cNvSpPr>
          <p:nvPr>
            <p:ph type="body" sz="quarter" idx="13" hasCustomPrompt="1"/>
          </p:nvPr>
        </p:nvSpPr>
        <p:spPr>
          <a:xfrm>
            <a:off x="7165553" y="4864297"/>
            <a:ext cx="4467591" cy="1045175"/>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b="0" i="0">
                <a:latin typeface="Poppins" pitchFamily="2" charset="77"/>
                <a:cs typeface="Poppins" pitchFamily="2" charset="77"/>
              </a:defRPr>
            </a:lvl1pPr>
          </a:lstStyle>
          <a:p>
            <a:pPr>
              <a:lnSpc>
                <a:spcPts val="2660"/>
              </a:lnSpc>
            </a:pPr>
            <a:r>
              <a:rPr lang="en-US">
                <a:latin typeface="Poppins" pitchFamily="2" charset="77"/>
                <a:cs typeface="Poppins" pitchFamily="2" charset="77"/>
              </a:rPr>
              <a:t>This template is for slides that are </a:t>
            </a:r>
            <a:r>
              <a:rPr lang="en-US" b="1">
                <a:latin typeface="Poppins" pitchFamily="2" charset="77"/>
                <a:cs typeface="Poppins" pitchFamily="2" charset="77"/>
              </a:rPr>
              <a:t>text only </a:t>
            </a:r>
            <a:r>
              <a:rPr lang="en-US">
                <a:latin typeface="Poppins" pitchFamily="2" charset="77"/>
                <a:cs typeface="Poppins" pitchFamily="2" charset="77"/>
              </a:rPr>
              <a:t>and includes a section identification block at the top. </a:t>
            </a:r>
            <a:endParaRPr lang="en-US"/>
          </a:p>
          <a:p>
            <a:pPr lvl="0"/>
            <a:endParaRPr lang="en-US"/>
          </a:p>
        </p:txBody>
      </p:sp>
      <p:sp>
        <p:nvSpPr>
          <p:cNvPr id="28" name="Text Placeholder 16">
            <a:extLst>
              <a:ext uri="{FF2B5EF4-FFF2-40B4-BE49-F238E27FC236}">
                <a16:creationId xmlns:a16="http://schemas.microsoft.com/office/drawing/2014/main" id="{BBDA0148-2927-2A4C-8B30-5325CCB16B8F}"/>
              </a:ext>
            </a:extLst>
          </p:cNvPr>
          <p:cNvSpPr>
            <a:spLocks noGrp="1"/>
          </p:cNvSpPr>
          <p:nvPr>
            <p:ph type="body" sz="quarter" idx="19" hasCustomPrompt="1"/>
          </p:nvPr>
        </p:nvSpPr>
        <p:spPr>
          <a:xfrm>
            <a:off x="558855" y="2572324"/>
            <a:ext cx="3335811" cy="1713351"/>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3600" b="1" i="0">
                <a:solidFill>
                  <a:srgbClr val="FFFFFF"/>
                </a:solidFill>
                <a:latin typeface="Poppins SemiBold" pitchFamily="2" charset="77"/>
                <a:cs typeface="Poppins SemiBold" pitchFamily="2" charset="77"/>
              </a:defRPr>
            </a:lvl1pPr>
          </a:lstStyle>
          <a:p>
            <a:pPr lvl="0"/>
            <a:r>
              <a:rPr lang="en-US"/>
              <a:t>Slide Headline</a:t>
            </a:r>
          </a:p>
        </p:txBody>
      </p:sp>
      <p:sp>
        <p:nvSpPr>
          <p:cNvPr id="18" name="Picture Placeholder 2">
            <a:extLst>
              <a:ext uri="{FF2B5EF4-FFF2-40B4-BE49-F238E27FC236}">
                <a16:creationId xmlns:a16="http://schemas.microsoft.com/office/drawing/2014/main" id="{758DC82D-1D43-C342-A2A4-A25AA6AE5FEA}"/>
              </a:ext>
            </a:extLst>
          </p:cNvPr>
          <p:cNvSpPr>
            <a:spLocks noGrp="1"/>
          </p:cNvSpPr>
          <p:nvPr>
            <p:ph type="pic" sz="quarter" idx="15" hasCustomPrompt="1"/>
          </p:nvPr>
        </p:nvSpPr>
        <p:spPr>
          <a:xfrm>
            <a:off x="5637660" y="1268005"/>
            <a:ext cx="682220" cy="683520"/>
          </a:xfrm>
          <a:prstGeom prst="rect">
            <a:avLst/>
          </a:prstGeom>
        </p:spPr>
        <p:txBody>
          <a:bodyPr/>
          <a:lstStyle>
            <a:lvl1pPr marL="0" indent="0">
              <a:buNone/>
              <a:defRPr sz="1100"/>
            </a:lvl1pPr>
          </a:lstStyle>
          <a:p>
            <a:r>
              <a:rPr lang="en-US"/>
              <a:t>Change Icon</a:t>
            </a:r>
          </a:p>
        </p:txBody>
      </p:sp>
      <p:sp>
        <p:nvSpPr>
          <p:cNvPr id="23" name="Picture Placeholder 2">
            <a:extLst>
              <a:ext uri="{FF2B5EF4-FFF2-40B4-BE49-F238E27FC236}">
                <a16:creationId xmlns:a16="http://schemas.microsoft.com/office/drawing/2014/main" id="{338B182A-12C6-4742-BB96-4E0982095455}"/>
              </a:ext>
            </a:extLst>
          </p:cNvPr>
          <p:cNvSpPr>
            <a:spLocks noGrp="1"/>
          </p:cNvSpPr>
          <p:nvPr>
            <p:ph type="pic" sz="quarter" idx="20" hasCustomPrompt="1"/>
          </p:nvPr>
        </p:nvSpPr>
        <p:spPr>
          <a:xfrm>
            <a:off x="5637660" y="3218185"/>
            <a:ext cx="682220" cy="683520"/>
          </a:xfrm>
          <a:prstGeom prst="rect">
            <a:avLst/>
          </a:prstGeom>
        </p:spPr>
        <p:txBody>
          <a:bodyPr/>
          <a:lstStyle>
            <a:lvl1pPr marL="0" indent="0">
              <a:buNone/>
              <a:defRPr sz="1100"/>
            </a:lvl1pPr>
          </a:lstStyle>
          <a:p>
            <a:r>
              <a:rPr lang="en-US"/>
              <a:t>Change Icon</a:t>
            </a:r>
          </a:p>
        </p:txBody>
      </p:sp>
      <p:sp>
        <p:nvSpPr>
          <p:cNvPr id="27" name="Picture Placeholder 2">
            <a:extLst>
              <a:ext uri="{FF2B5EF4-FFF2-40B4-BE49-F238E27FC236}">
                <a16:creationId xmlns:a16="http://schemas.microsoft.com/office/drawing/2014/main" id="{1DB9C122-FB78-764C-9D87-602945B60BD7}"/>
              </a:ext>
            </a:extLst>
          </p:cNvPr>
          <p:cNvSpPr>
            <a:spLocks noGrp="1"/>
          </p:cNvSpPr>
          <p:nvPr>
            <p:ph type="pic" sz="quarter" idx="21" hasCustomPrompt="1"/>
          </p:nvPr>
        </p:nvSpPr>
        <p:spPr>
          <a:xfrm>
            <a:off x="5637660" y="5043093"/>
            <a:ext cx="682220" cy="683520"/>
          </a:xfrm>
          <a:prstGeom prst="rect">
            <a:avLst/>
          </a:prstGeom>
        </p:spPr>
        <p:txBody>
          <a:bodyPr/>
          <a:lstStyle>
            <a:lvl1pPr marL="0" indent="0">
              <a:buNone/>
              <a:defRPr sz="1100"/>
            </a:lvl1pPr>
          </a:lstStyle>
          <a:p>
            <a:r>
              <a:rPr lang="en-US"/>
              <a:t>Change Icon</a:t>
            </a:r>
          </a:p>
        </p:txBody>
      </p:sp>
    </p:spTree>
    <p:extLst>
      <p:ext uri="{BB962C8B-B14F-4D97-AF65-F5344CB8AC3E}">
        <p14:creationId xmlns:p14="http://schemas.microsoft.com/office/powerpoint/2010/main" val="178884982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Left Fact with Right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765DEAC9-B8B5-DA40-BA51-728DACB6B154}"/>
              </a:ext>
            </a:extLst>
          </p:cNvPr>
          <p:cNvSpPr>
            <a:spLocks noGrp="1"/>
          </p:cNvSpPr>
          <p:nvPr>
            <p:ph type="pic" sz="quarter" idx="21"/>
          </p:nvPr>
        </p:nvSpPr>
        <p:spPr>
          <a:xfrm>
            <a:off x="4981575" y="0"/>
            <a:ext cx="7210425" cy="6858000"/>
          </a:xfrm>
          <a:prstGeom prst="rect">
            <a:avLst/>
          </a:prstGeom>
        </p:spPr>
        <p:txBody>
          <a:bodyPr/>
          <a:lstStyle/>
          <a:p>
            <a:r>
              <a:rPr lang="en-US"/>
              <a:t>Click icon to add picture</a:t>
            </a:r>
          </a:p>
        </p:txBody>
      </p:sp>
      <p:sp>
        <p:nvSpPr>
          <p:cNvPr id="24" name="Rectangle 23">
            <a:extLst>
              <a:ext uri="{FF2B5EF4-FFF2-40B4-BE49-F238E27FC236}">
                <a16:creationId xmlns:a16="http://schemas.microsoft.com/office/drawing/2014/main" id="{4B3B9219-E8D6-E643-97D6-06E7FB925A19}"/>
              </a:ext>
            </a:extLst>
          </p:cNvPr>
          <p:cNvSpPr/>
          <p:nvPr/>
        </p:nvSpPr>
        <p:spPr>
          <a:xfrm>
            <a:off x="0" y="0"/>
            <a:ext cx="4981074" cy="6858000"/>
          </a:xfrm>
          <a:prstGeom prst="rect">
            <a:avLst/>
          </a:prstGeom>
          <a:solidFill>
            <a:schemeClr val="tx1"/>
          </a:solidFill>
          <a:ln w="114096" cap="flat">
            <a:noFill/>
            <a:prstDash val="solid"/>
            <a:miter/>
          </a:ln>
        </p:spPr>
        <p:txBody>
          <a:bodyPr rtlCol="0" anchor="ctr"/>
          <a:lstStyle/>
          <a:p>
            <a:pPr algn="l"/>
            <a:endParaRPr lang="en-US"/>
          </a:p>
        </p:txBody>
      </p:sp>
      <p:sp>
        <p:nvSpPr>
          <p:cNvPr id="6" name="Text Placeholder 16">
            <a:extLst>
              <a:ext uri="{FF2B5EF4-FFF2-40B4-BE49-F238E27FC236}">
                <a16:creationId xmlns:a16="http://schemas.microsoft.com/office/drawing/2014/main" id="{135F544A-3480-AE47-83E8-DA9EF6CDBF74}"/>
              </a:ext>
            </a:extLst>
          </p:cNvPr>
          <p:cNvSpPr>
            <a:spLocks noGrp="1"/>
          </p:cNvSpPr>
          <p:nvPr>
            <p:ph type="body" sz="quarter" idx="19" hasCustomPrompt="1"/>
          </p:nvPr>
        </p:nvSpPr>
        <p:spPr>
          <a:xfrm>
            <a:off x="1089275" y="3276234"/>
            <a:ext cx="3277316" cy="1713351"/>
          </a:xfrm>
          <a:prstGeom prst="rect">
            <a:avLst/>
          </a:prstGeom>
        </p:spPr>
        <p:txBody>
          <a:bodyPr>
            <a:noAutofit/>
          </a:bodyPr>
          <a:lstStyle>
            <a:lvl1pPr marL="0" indent="0">
              <a:lnSpc>
                <a:spcPts val="3700"/>
              </a:lnSpc>
              <a:buNone/>
              <a:defRPr sz="3600" b="1" i="0">
                <a:solidFill>
                  <a:srgbClr val="FFFFFF"/>
                </a:solidFill>
                <a:latin typeface="Poppins SemiBold" pitchFamily="2" charset="77"/>
                <a:cs typeface="Poppins SemiBold" pitchFamily="2" charset="77"/>
              </a:defRPr>
            </a:lvl1pPr>
          </a:lstStyle>
          <a:p>
            <a:pPr lvl="0"/>
            <a:r>
              <a:rPr lang="en-US"/>
              <a:t>More</a:t>
            </a:r>
          </a:p>
          <a:p>
            <a:pPr lvl="0"/>
            <a:r>
              <a:rPr lang="en-US"/>
              <a:t>Efficient</a:t>
            </a:r>
          </a:p>
        </p:txBody>
      </p:sp>
      <p:sp>
        <p:nvSpPr>
          <p:cNvPr id="7" name="Text Placeholder 16">
            <a:extLst>
              <a:ext uri="{FF2B5EF4-FFF2-40B4-BE49-F238E27FC236}">
                <a16:creationId xmlns:a16="http://schemas.microsoft.com/office/drawing/2014/main" id="{E4DD9B74-3FF7-5C47-84AD-A37E5263C59F}"/>
              </a:ext>
            </a:extLst>
          </p:cNvPr>
          <p:cNvSpPr>
            <a:spLocks noGrp="1"/>
          </p:cNvSpPr>
          <p:nvPr>
            <p:ph type="body" sz="quarter" idx="20" hasCustomPrompt="1"/>
          </p:nvPr>
        </p:nvSpPr>
        <p:spPr>
          <a:xfrm>
            <a:off x="1089275" y="2481245"/>
            <a:ext cx="2454016" cy="626656"/>
          </a:xfrm>
          <a:prstGeom prst="rect">
            <a:avLst/>
          </a:prstGeom>
        </p:spPr>
        <p:txBody>
          <a:bodyPr>
            <a:noAutofit/>
          </a:bodyPr>
          <a:lstStyle>
            <a:lvl1pPr marL="0" indent="0">
              <a:lnSpc>
                <a:spcPts val="3700"/>
              </a:lnSpc>
              <a:buNone/>
              <a:defRPr sz="7000" b="1" i="0">
                <a:solidFill>
                  <a:srgbClr val="81BE25"/>
                </a:solidFill>
                <a:latin typeface="Poppins SemiBold" pitchFamily="2" charset="77"/>
                <a:cs typeface="Poppins SemiBold" pitchFamily="2" charset="77"/>
              </a:defRPr>
            </a:lvl1pPr>
          </a:lstStyle>
          <a:p>
            <a:pPr lvl="0"/>
            <a:r>
              <a:rPr lang="en-US"/>
              <a:t>99x</a:t>
            </a:r>
          </a:p>
        </p:txBody>
      </p:sp>
      <p:pic>
        <p:nvPicPr>
          <p:cNvPr id="8" name="Picture 7">
            <a:extLst>
              <a:ext uri="{FF2B5EF4-FFF2-40B4-BE49-F238E27FC236}">
                <a16:creationId xmlns:a16="http://schemas.microsoft.com/office/drawing/2014/main" id="{63F4ED14-538A-D64B-BB39-DEB043E2E970}"/>
              </a:ext>
            </a:extLst>
          </p:cNvPr>
          <p:cNvPicPr>
            <a:picLocks noChangeAspect="1"/>
          </p:cNvPicPr>
          <p:nvPr/>
        </p:nvPicPr>
        <p:blipFill>
          <a:blip r:embed="rId2"/>
          <a:stretch>
            <a:fillRect/>
          </a:stretch>
        </p:blipFill>
        <p:spPr>
          <a:xfrm>
            <a:off x="630121" y="256041"/>
            <a:ext cx="1225541" cy="459578"/>
          </a:xfrm>
          <a:prstGeom prst="rect">
            <a:avLst/>
          </a:prstGeom>
        </p:spPr>
      </p:pic>
      <p:pic>
        <p:nvPicPr>
          <p:cNvPr id="10" name="Picture 9">
            <a:extLst>
              <a:ext uri="{FF2B5EF4-FFF2-40B4-BE49-F238E27FC236}">
                <a16:creationId xmlns:a16="http://schemas.microsoft.com/office/drawing/2014/main" id="{B242BB50-E5A6-414C-B8BB-322295C9D7C5}"/>
              </a:ext>
            </a:extLst>
          </p:cNvPr>
          <p:cNvPicPr>
            <a:picLocks noChangeAspect="1"/>
          </p:cNvPicPr>
          <p:nvPr userDrawn="1"/>
        </p:nvPicPr>
        <p:blipFill>
          <a:blip r:embed="rId2"/>
          <a:stretch>
            <a:fillRect/>
          </a:stretch>
        </p:blipFill>
        <p:spPr>
          <a:xfrm>
            <a:off x="630121" y="256041"/>
            <a:ext cx="1225541" cy="459578"/>
          </a:xfrm>
          <a:prstGeom prst="rect">
            <a:avLst/>
          </a:prstGeom>
        </p:spPr>
      </p:pic>
    </p:spTree>
    <p:extLst>
      <p:ext uri="{BB962C8B-B14F-4D97-AF65-F5344CB8AC3E}">
        <p14:creationId xmlns:p14="http://schemas.microsoft.com/office/powerpoint/2010/main" val="167613528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Case Study-Situation/Impact/Solution Navy">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D6A1E23E-5B1A-8A4E-9BD1-9C6B9F467A60}"/>
              </a:ext>
            </a:extLst>
          </p:cNvPr>
          <p:cNvSpPr/>
          <p:nvPr/>
        </p:nvSpPr>
        <p:spPr>
          <a:xfrm>
            <a:off x="4321213" y="1914982"/>
            <a:ext cx="3549574" cy="4114799"/>
          </a:xfrm>
          <a:prstGeom prst="roundRect">
            <a:avLst>
              <a:gd name="adj" fmla="val 0"/>
            </a:avLst>
          </a:prstGeom>
          <a:solidFill>
            <a:schemeClr val="tx1"/>
          </a:solidFill>
          <a:ln>
            <a:noFill/>
          </a:ln>
          <a:effectLst>
            <a:outerShdw blurRad="267021" dist="38100" dir="2700000" algn="tl" rotWithShape="0">
              <a:schemeClr val="tx1">
                <a:alpha val="79865"/>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10" name="Text Placeholder 16">
            <a:extLst>
              <a:ext uri="{FF2B5EF4-FFF2-40B4-BE49-F238E27FC236}">
                <a16:creationId xmlns:a16="http://schemas.microsoft.com/office/drawing/2014/main" id="{65B828A4-57EF-76CF-30C6-490D2D76DD8E}"/>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FA804C45-956F-32E7-D1AC-0972FEB3CC8A}"/>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CASE STUDY</a:t>
            </a:r>
          </a:p>
        </p:txBody>
      </p:sp>
      <p:sp>
        <p:nvSpPr>
          <p:cNvPr id="13" name="Rounded Rectangle 12">
            <a:extLst>
              <a:ext uri="{FF2B5EF4-FFF2-40B4-BE49-F238E27FC236}">
                <a16:creationId xmlns:a16="http://schemas.microsoft.com/office/drawing/2014/main" id="{7E8493DA-A1E7-D0FF-B640-96B2D2FA661B}"/>
              </a:ext>
            </a:extLst>
          </p:cNvPr>
          <p:cNvSpPr/>
          <p:nvPr/>
        </p:nvSpPr>
        <p:spPr>
          <a:xfrm>
            <a:off x="8302152" y="1914982"/>
            <a:ext cx="3549574" cy="4114799"/>
          </a:xfrm>
          <a:prstGeom prst="roundRect">
            <a:avLst>
              <a:gd name="adj" fmla="val 0"/>
            </a:avLst>
          </a:prstGeom>
          <a:solidFill>
            <a:schemeClr val="tx1"/>
          </a:solidFill>
          <a:ln>
            <a:noFill/>
          </a:ln>
          <a:effectLst>
            <a:outerShdw blurRad="267021" dist="38100" dir="2700000" algn="tl" rotWithShape="0">
              <a:schemeClr val="tx1">
                <a:alpha val="79865"/>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16" name="Rounded Rectangle 15">
            <a:extLst>
              <a:ext uri="{FF2B5EF4-FFF2-40B4-BE49-F238E27FC236}">
                <a16:creationId xmlns:a16="http://schemas.microsoft.com/office/drawing/2014/main" id="{CEC30322-7C9E-780F-3B6E-4DA4D47757EF}"/>
              </a:ext>
            </a:extLst>
          </p:cNvPr>
          <p:cNvSpPr/>
          <p:nvPr/>
        </p:nvSpPr>
        <p:spPr>
          <a:xfrm>
            <a:off x="340274" y="1914982"/>
            <a:ext cx="3549574" cy="4114799"/>
          </a:xfrm>
          <a:prstGeom prst="roundRect">
            <a:avLst>
              <a:gd name="adj" fmla="val 0"/>
            </a:avLst>
          </a:prstGeom>
          <a:solidFill>
            <a:schemeClr val="tx1"/>
          </a:solidFill>
          <a:ln>
            <a:noFill/>
          </a:ln>
          <a:effectLst>
            <a:outerShdw blurRad="267021" dist="38100" dir="2700000" algn="tl" rotWithShape="0">
              <a:schemeClr val="tx1">
                <a:alpha val="79865"/>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29" name="Text Placeholder 29">
            <a:extLst>
              <a:ext uri="{FF2B5EF4-FFF2-40B4-BE49-F238E27FC236}">
                <a16:creationId xmlns:a16="http://schemas.microsoft.com/office/drawing/2014/main" id="{6A109C7A-F28F-0C4D-960B-300086FE76AD}"/>
              </a:ext>
            </a:extLst>
          </p:cNvPr>
          <p:cNvSpPr>
            <a:spLocks noGrp="1"/>
          </p:cNvSpPr>
          <p:nvPr>
            <p:ph type="body" sz="quarter" idx="19" hasCustomPrompt="1"/>
          </p:nvPr>
        </p:nvSpPr>
        <p:spPr>
          <a:xfrm>
            <a:off x="4484797" y="1969336"/>
            <a:ext cx="3271562" cy="372065"/>
          </a:xfrm>
          <a:prstGeom prst="rect">
            <a:avLst/>
          </a:prstGeom>
        </p:spPr>
        <p:txBody>
          <a:bodyPr>
            <a:noAutofit/>
          </a:bodyPr>
          <a:lstStyle>
            <a:lvl1pPr marL="0" indent="0" algn="ctr">
              <a:lnSpc>
                <a:spcPct val="100000"/>
              </a:lnSpc>
              <a:spcBef>
                <a:spcPts val="0"/>
              </a:spcBef>
              <a:buNone/>
              <a:defRPr sz="2400" b="1" i="0" spc="200" baseline="0">
                <a:solidFill>
                  <a:srgbClr val="81BE25"/>
                </a:solidFill>
                <a:latin typeface="Poppins SemiBold" pitchFamily="2" charset="77"/>
                <a:cs typeface="Poppins SemiBold" pitchFamily="2" charset="77"/>
              </a:defRPr>
            </a:lvl1pPr>
          </a:lstStyle>
          <a:p>
            <a:pPr lvl="0"/>
            <a:r>
              <a:rPr lang="en-US"/>
              <a:t>SOLUTION</a:t>
            </a:r>
          </a:p>
        </p:txBody>
      </p:sp>
      <p:sp>
        <p:nvSpPr>
          <p:cNvPr id="11" name="Text Placeholder 19">
            <a:extLst>
              <a:ext uri="{FF2B5EF4-FFF2-40B4-BE49-F238E27FC236}">
                <a16:creationId xmlns:a16="http://schemas.microsoft.com/office/drawing/2014/main" id="{D202A902-AA50-8546-931F-C247A14E0689}"/>
              </a:ext>
            </a:extLst>
          </p:cNvPr>
          <p:cNvSpPr>
            <a:spLocks noGrp="1"/>
          </p:cNvSpPr>
          <p:nvPr>
            <p:ph type="body" sz="quarter" idx="11" hasCustomPrompt="1"/>
          </p:nvPr>
        </p:nvSpPr>
        <p:spPr>
          <a:xfrm>
            <a:off x="4484797" y="2478505"/>
            <a:ext cx="3271562" cy="3376863"/>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0" i="0">
                <a:latin typeface="Poppins" pitchFamily="2" charset="77"/>
                <a:cs typeface="Poppins" pitchFamily="2" charset="77"/>
              </a:defRPr>
            </a:lvl1pPr>
          </a:lstStyle>
          <a:p>
            <a:pPr lvl="0" algn="l">
              <a:lnSpc>
                <a:spcPts val="2580"/>
              </a:lnSpc>
            </a:pPr>
            <a:r>
              <a:rPr lang="en-US" sz="1600">
                <a:solidFill>
                  <a:srgbClr val="FFFFFF"/>
                </a:solidFill>
                <a:latin typeface="Poppins" pitchFamily="2" charset="77"/>
                <a:cs typeface="Poppins" pitchFamily="2" charset="77"/>
              </a:rPr>
              <a:t>This template is for slides that are </a:t>
            </a:r>
            <a:r>
              <a:rPr lang="en-US" sz="1600" b="1">
                <a:solidFill>
                  <a:srgbClr val="FFFFFF"/>
                </a:solidFill>
                <a:latin typeface="Poppins" pitchFamily="2" charset="77"/>
                <a:cs typeface="Poppins" pitchFamily="2" charset="77"/>
              </a:rPr>
              <a:t>text only</a:t>
            </a:r>
            <a:r>
              <a:rPr lang="en-US" sz="1600">
                <a:solidFill>
                  <a:srgbClr val="FFFFFF"/>
                </a:solidFill>
                <a:latin typeface="Poppins" pitchFamily="2" charset="77"/>
                <a:cs typeface="Poppins" pitchFamily="2" charset="77"/>
              </a:rPr>
              <a:t> and includes a section identification block at the top. This is a great spot if you have two main points and have a long paragraph about this certain issue.</a:t>
            </a:r>
          </a:p>
          <a:p>
            <a:pPr lvl="0"/>
            <a:endParaRPr lang="en-US"/>
          </a:p>
        </p:txBody>
      </p:sp>
      <p:sp>
        <p:nvSpPr>
          <p:cNvPr id="17" name="Text Placeholder 29">
            <a:extLst>
              <a:ext uri="{FF2B5EF4-FFF2-40B4-BE49-F238E27FC236}">
                <a16:creationId xmlns:a16="http://schemas.microsoft.com/office/drawing/2014/main" id="{78BA3539-C5ED-D46D-8C20-B11DEC6715F2}"/>
              </a:ext>
            </a:extLst>
          </p:cNvPr>
          <p:cNvSpPr>
            <a:spLocks noGrp="1"/>
          </p:cNvSpPr>
          <p:nvPr>
            <p:ph type="body" sz="quarter" idx="20" hasCustomPrompt="1"/>
          </p:nvPr>
        </p:nvSpPr>
        <p:spPr>
          <a:xfrm>
            <a:off x="482292" y="1969336"/>
            <a:ext cx="3271562" cy="372065"/>
          </a:xfrm>
          <a:prstGeom prst="rect">
            <a:avLst/>
          </a:prstGeom>
        </p:spPr>
        <p:txBody>
          <a:bodyPr>
            <a:noAutofit/>
          </a:bodyPr>
          <a:lstStyle>
            <a:lvl1pPr marL="0" indent="0" algn="ctr">
              <a:lnSpc>
                <a:spcPct val="100000"/>
              </a:lnSpc>
              <a:spcBef>
                <a:spcPts val="0"/>
              </a:spcBef>
              <a:buNone/>
              <a:defRPr sz="2400" b="1" i="0" spc="200" baseline="0">
                <a:solidFill>
                  <a:srgbClr val="81BE25"/>
                </a:solidFill>
                <a:latin typeface="Poppins SemiBold" pitchFamily="2" charset="77"/>
                <a:cs typeface="Poppins SemiBold" pitchFamily="2" charset="77"/>
              </a:defRPr>
            </a:lvl1pPr>
          </a:lstStyle>
          <a:p>
            <a:pPr lvl="0"/>
            <a:r>
              <a:rPr lang="en-US"/>
              <a:t>SITUATION</a:t>
            </a:r>
          </a:p>
        </p:txBody>
      </p:sp>
      <p:sp>
        <p:nvSpPr>
          <p:cNvPr id="18" name="Text Placeholder 19">
            <a:extLst>
              <a:ext uri="{FF2B5EF4-FFF2-40B4-BE49-F238E27FC236}">
                <a16:creationId xmlns:a16="http://schemas.microsoft.com/office/drawing/2014/main" id="{289A8A5F-7943-98A5-48E1-CF1B36EC58B6}"/>
              </a:ext>
            </a:extLst>
          </p:cNvPr>
          <p:cNvSpPr>
            <a:spLocks noGrp="1"/>
          </p:cNvSpPr>
          <p:nvPr>
            <p:ph type="body" sz="quarter" idx="21" hasCustomPrompt="1"/>
          </p:nvPr>
        </p:nvSpPr>
        <p:spPr>
          <a:xfrm>
            <a:off x="482292" y="2478505"/>
            <a:ext cx="3271562" cy="3376863"/>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0" i="0">
                <a:latin typeface="Poppins" pitchFamily="2" charset="77"/>
                <a:cs typeface="Poppins" pitchFamily="2" charset="77"/>
              </a:defRPr>
            </a:lvl1pPr>
          </a:lstStyle>
          <a:p>
            <a:pPr lvl="0" algn="l">
              <a:lnSpc>
                <a:spcPts val="2580"/>
              </a:lnSpc>
            </a:pPr>
            <a:r>
              <a:rPr lang="en-US" sz="1600">
                <a:solidFill>
                  <a:srgbClr val="FFFFFF"/>
                </a:solidFill>
                <a:latin typeface="Poppins" pitchFamily="2" charset="77"/>
                <a:cs typeface="Poppins" pitchFamily="2" charset="77"/>
              </a:rPr>
              <a:t>This template is for slides that are </a:t>
            </a:r>
            <a:r>
              <a:rPr lang="en-US" sz="1600" b="1">
                <a:solidFill>
                  <a:srgbClr val="FFFFFF"/>
                </a:solidFill>
                <a:latin typeface="Poppins" pitchFamily="2" charset="77"/>
                <a:cs typeface="Poppins" pitchFamily="2" charset="77"/>
              </a:rPr>
              <a:t>text only</a:t>
            </a:r>
            <a:r>
              <a:rPr lang="en-US" sz="1600">
                <a:solidFill>
                  <a:srgbClr val="FFFFFF"/>
                </a:solidFill>
                <a:latin typeface="Poppins" pitchFamily="2" charset="77"/>
                <a:cs typeface="Poppins" pitchFamily="2" charset="77"/>
              </a:rPr>
              <a:t> and includes a section identification block at the top. This is a great spot if you have two main points and have a long paragraph about this certain issue.</a:t>
            </a:r>
          </a:p>
          <a:p>
            <a:pPr lvl="0"/>
            <a:endParaRPr lang="en-US"/>
          </a:p>
        </p:txBody>
      </p:sp>
      <p:sp>
        <p:nvSpPr>
          <p:cNvPr id="19" name="Text Placeholder 29">
            <a:extLst>
              <a:ext uri="{FF2B5EF4-FFF2-40B4-BE49-F238E27FC236}">
                <a16:creationId xmlns:a16="http://schemas.microsoft.com/office/drawing/2014/main" id="{EB8656D0-BF75-AD68-2556-EAB01F9B2F44}"/>
              </a:ext>
            </a:extLst>
          </p:cNvPr>
          <p:cNvSpPr>
            <a:spLocks noGrp="1"/>
          </p:cNvSpPr>
          <p:nvPr>
            <p:ph type="body" sz="quarter" idx="22" hasCustomPrompt="1"/>
          </p:nvPr>
        </p:nvSpPr>
        <p:spPr>
          <a:xfrm>
            <a:off x="8447197" y="1969336"/>
            <a:ext cx="3271562" cy="372065"/>
          </a:xfrm>
          <a:prstGeom prst="rect">
            <a:avLst/>
          </a:prstGeom>
        </p:spPr>
        <p:txBody>
          <a:bodyPr>
            <a:noAutofit/>
          </a:bodyPr>
          <a:lstStyle>
            <a:lvl1pPr marL="0" indent="0" algn="ctr">
              <a:lnSpc>
                <a:spcPct val="100000"/>
              </a:lnSpc>
              <a:spcBef>
                <a:spcPts val="0"/>
              </a:spcBef>
              <a:buNone/>
              <a:defRPr sz="2400" b="1" i="0" spc="200" baseline="0">
                <a:solidFill>
                  <a:srgbClr val="81BE25"/>
                </a:solidFill>
                <a:latin typeface="Poppins SemiBold" pitchFamily="2" charset="77"/>
                <a:cs typeface="Poppins SemiBold" pitchFamily="2" charset="77"/>
              </a:defRPr>
            </a:lvl1pPr>
          </a:lstStyle>
          <a:p>
            <a:pPr lvl="0"/>
            <a:r>
              <a:rPr lang="en-US"/>
              <a:t>IMPACT</a:t>
            </a:r>
          </a:p>
        </p:txBody>
      </p:sp>
      <p:sp>
        <p:nvSpPr>
          <p:cNvPr id="21" name="Text Placeholder 19">
            <a:extLst>
              <a:ext uri="{FF2B5EF4-FFF2-40B4-BE49-F238E27FC236}">
                <a16:creationId xmlns:a16="http://schemas.microsoft.com/office/drawing/2014/main" id="{CCD5D908-B684-E00A-7CAB-62B100FED8CE}"/>
              </a:ext>
            </a:extLst>
          </p:cNvPr>
          <p:cNvSpPr>
            <a:spLocks noGrp="1"/>
          </p:cNvSpPr>
          <p:nvPr>
            <p:ph type="body" sz="quarter" idx="23" hasCustomPrompt="1"/>
          </p:nvPr>
        </p:nvSpPr>
        <p:spPr>
          <a:xfrm>
            <a:off x="8447197" y="2478505"/>
            <a:ext cx="3271562" cy="3376863"/>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0" i="0">
                <a:latin typeface="Poppins" pitchFamily="2" charset="77"/>
                <a:cs typeface="Poppins" pitchFamily="2" charset="77"/>
              </a:defRPr>
            </a:lvl1pPr>
          </a:lstStyle>
          <a:p>
            <a:pPr lvl="0" algn="l">
              <a:lnSpc>
                <a:spcPts val="2580"/>
              </a:lnSpc>
            </a:pPr>
            <a:r>
              <a:rPr lang="en-US" sz="1600">
                <a:solidFill>
                  <a:srgbClr val="FFFFFF"/>
                </a:solidFill>
                <a:latin typeface="Poppins" pitchFamily="2" charset="77"/>
                <a:cs typeface="Poppins" pitchFamily="2" charset="77"/>
              </a:rPr>
              <a:t>This template is for slides that are </a:t>
            </a:r>
            <a:r>
              <a:rPr lang="en-US" sz="1600" b="1">
                <a:solidFill>
                  <a:srgbClr val="FFFFFF"/>
                </a:solidFill>
                <a:latin typeface="Poppins" pitchFamily="2" charset="77"/>
                <a:cs typeface="Poppins" pitchFamily="2" charset="77"/>
              </a:rPr>
              <a:t>text only</a:t>
            </a:r>
            <a:r>
              <a:rPr lang="en-US" sz="1600">
                <a:solidFill>
                  <a:srgbClr val="FFFFFF"/>
                </a:solidFill>
                <a:latin typeface="Poppins" pitchFamily="2" charset="77"/>
                <a:cs typeface="Poppins" pitchFamily="2" charset="77"/>
              </a:rPr>
              <a:t> and includes a section identification block at the top. This is a great spot if you have two main points and have a long paragraph about this certain issue.</a:t>
            </a:r>
          </a:p>
          <a:p>
            <a:pPr lvl="0"/>
            <a:endParaRPr lang="en-US"/>
          </a:p>
        </p:txBody>
      </p:sp>
    </p:spTree>
    <p:extLst>
      <p:ext uri="{BB962C8B-B14F-4D97-AF65-F5344CB8AC3E}">
        <p14:creationId xmlns:p14="http://schemas.microsoft.com/office/powerpoint/2010/main" val="183789433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Case Study-Situation/Impact/Solution Green">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D6A1E23E-5B1A-8A4E-9BD1-9C6B9F467A60}"/>
              </a:ext>
            </a:extLst>
          </p:cNvPr>
          <p:cNvSpPr/>
          <p:nvPr/>
        </p:nvSpPr>
        <p:spPr>
          <a:xfrm>
            <a:off x="4321213" y="1914982"/>
            <a:ext cx="3549574" cy="4114799"/>
          </a:xfrm>
          <a:prstGeom prst="roundRect">
            <a:avLst>
              <a:gd name="adj" fmla="val 0"/>
            </a:avLst>
          </a:prstGeom>
          <a:solidFill>
            <a:schemeClr val="accent1"/>
          </a:solidFill>
          <a:ln>
            <a:noFill/>
          </a:ln>
          <a:effectLst>
            <a:outerShdw blurRad="267021" dist="38100" dir="2700000" algn="tl" rotWithShape="0">
              <a:schemeClr val="tx1">
                <a:alpha val="79865"/>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10" name="Text Placeholder 16">
            <a:extLst>
              <a:ext uri="{FF2B5EF4-FFF2-40B4-BE49-F238E27FC236}">
                <a16:creationId xmlns:a16="http://schemas.microsoft.com/office/drawing/2014/main" id="{65B828A4-57EF-76CF-30C6-490D2D76DD8E}"/>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FA804C45-956F-32E7-D1AC-0972FEB3CC8A}"/>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CASE STUDY</a:t>
            </a:r>
          </a:p>
        </p:txBody>
      </p:sp>
      <p:sp>
        <p:nvSpPr>
          <p:cNvPr id="13" name="Rounded Rectangle 12">
            <a:extLst>
              <a:ext uri="{FF2B5EF4-FFF2-40B4-BE49-F238E27FC236}">
                <a16:creationId xmlns:a16="http://schemas.microsoft.com/office/drawing/2014/main" id="{7E8493DA-A1E7-D0FF-B640-96B2D2FA661B}"/>
              </a:ext>
            </a:extLst>
          </p:cNvPr>
          <p:cNvSpPr/>
          <p:nvPr/>
        </p:nvSpPr>
        <p:spPr>
          <a:xfrm>
            <a:off x="8302152" y="1914982"/>
            <a:ext cx="3549574" cy="4114799"/>
          </a:xfrm>
          <a:prstGeom prst="roundRect">
            <a:avLst>
              <a:gd name="adj" fmla="val 0"/>
            </a:avLst>
          </a:prstGeom>
          <a:solidFill>
            <a:schemeClr val="accent1"/>
          </a:solidFill>
          <a:ln>
            <a:noFill/>
          </a:ln>
          <a:effectLst>
            <a:outerShdw blurRad="267021" dist="38100" dir="2700000" algn="tl" rotWithShape="0">
              <a:schemeClr val="tx1">
                <a:alpha val="79865"/>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16" name="Rounded Rectangle 15">
            <a:extLst>
              <a:ext uri="{FF2B5EF4-FFF2-40B4-BE49-F238E27FC236}">
                <a16:creationId xmlns:a16="http://schemas.microsoft.com/office/drawing/2014/main" id="{CEC30322-7C9E-780F-3B6E-4DA4D47757EF}"/>
              </a:ext>
            </a:extLst>
          </p:cNvPr>
          <p:cNvSpPr/>
          <p:nvPr/>
        </p:nvSpPr>
        <p:spPr>
          <a:xfrm>
            <a:off x="340274" y="1914982"/>
            <a:ext cx="3549574" cy="4114799"/>
          </a:xfrm>
          <a:prstGeom prst="roundRect">
            <a:avLst>
              <a:gd name="adj" fmla="val 0"/>
            </a:avLst>
          </a:prstGeom>
          <a:solidFill>
            <a:schemeClr val="accent1"/>
          </a:solidFill>
          <a:ln>
            <a:noFill/>
          </a:ln>
          <a:effectLst>
            <a:outerShdw blurRad="267021" dist="38100" dir="2700000" algn="tl" rotWithShape="0">
              <a:schemeClr val="tx1">
                <a:alpha val="79865"/>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29" name="Text Placeholder 29">
            <a:extLst>
              <a:ext uri="{FF2B5EF4-FFF2-40B4-BE49-F238E27FC236}">
                <a16:creationId xmlns:a16="http://schemas.microsoft.com/office/drawing/2014/main" id="{6A109C7A-F28F-0C4D-960B-300086FE76AD}"/>
              </a:ext>
            </a:extLst>
          </p:cNvPr>
          <p:cNvSpPr>
            <a:spLocks noGrp="1"/>
          </p:cNvSpPr>
          <p:nvPr>
            <p:ph type="body" sz="quarter" idx="19" hasCustomPrompt="1"/>
          </p:nvPr>
        </p:nvSpPr>
        <p:spPr>
          <a:xfrm>
            <a:off x="4484797" y="1969336"/>
            <a:ext cx="3271562" cy="372065"/>
          </a:xfrm>
          <a:prstGeom prst="rect">
            <a:avLst/>
          </a:prstGeom>
        </p:spPr>
        <p:txBody>
          <a:bodyPr>
            <a:noAutofit/>
          </a:bodyPr>
          <a:lstStyle>
            <a:lvl1pPr marL="0" indent="0" algn="ctr">
              <a:lnSpc>
                <a:spcPct val="100000"/>
              </a:lnSpc>
              <a:spcBef>
                <a:spcPts val="0"/>
              </a:spcBef>
              <a:buNone/>
              <a:defRPr sz="2400" b="1" i="0" spc="200" baseline="0">
                <a:solidFill>
                  <a:schemeClr val="tx1"/>
                </a:solidFill>
                <a:latin typeface="Poppins SemiBold" pitchFamily="2" charset="77"/>
                <a:cs typeface="Poppins SemiBold" pitchFamily="2" charset="77"/>
              </a:defRPr>
            </a:lvl1pPr>
          </a:lstStyle>
          <a:p>
            <a:pPr lvl="0"/>
            <a:r>
              <a:rPr lang="en-US"/>
              <a:t>SOLUTION</a:t>
            </a:r>
          </a:p>
        </p:txBody>
      </p:sp>
      <p:sp>
        <p:nvSpPr>
          <p:cNvPr id="11" name="Text Placeholder 19">
            <a:extLst>
              <a:ext uri="{FF2B5EF4-FFF2-40B4-BE49-F238E27FC236}">
                <a16:creationId xmlns:a16="http://schemas.microsoft.com/office/drawing/2014/main" id="{D202A902-AA50-8546-931F-C247A14E0689}"/>
              </a:ext>
            </a:extLst>
          </p:cNvPr>
          <p:cNvSpPr>
            <a:spLocks noGrp="1"/>
          </p:cNvSpPr>
          <p:nvPr>
            <p:ph type="body" sz="quarter" idx="11" hasCustomPrompt="1"/>
          </p:nvPr>
        </p:nvSpPr>
        <p:spPr>
          <a:xfrm>
            <a:off x="4484797" y="2478505"/>
            <a:ext cx="3271562" cy="3376863"/>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0" i="0">
                <a:latin typeface="Poppins" pitchFamily="2" charset="77"/>
                <a:cs typeface="Poppins" pitchFamily="2" charset="77"/>
              </a:defRPr>
            </a:lvl1pPr>
          </a:lstStyle>
          <a:p>
            <a:pPr lvl="0" algn="l">
              <a:lnSpc>
                <a:spcPts val="2580"/>
              </a:lnSpc>
            </a:pPr>
            <a:r>
              <a:rPr lang="en-US" sz="1600">
                <a:solidFill>
                  <a:srgbClr val="FFFFFF"/>
                </a:solidFill>
                <a:latin typeface="Poppins" pitchFamily="2" charset="77"/>
                <a:cs typeface="Poppins" pitchFamily="2" charset="77"/>
              </a:rPr>
              <a:t>This template is for slides that are </a:t>
            </a:r>
            <a:r>
              <a:rPr lang="en-US" sz="1600" b="1">
                <a:solidFill>
                  <a:srgbClr val="FFFFFF"/>
                </a:solidFill>
                <a:latin typeface="Poppins" pitchFamily="2" charset="77"/>
                <a:cs typeface="Poppins" pitchFamily="2" charset="77"/>
              </a:rPr>
              <a:t>text only</a:t>
            </a:r>
            <a:r>
              <a:rPr lang="en-US" sz="1600">
                <a:solidFill>
                  <a:srgbClr val="FFFFFF"/>
                </a:solidFill>
                <a:latin typeface="Poppins" pitchFamily="2" charset="77"/>
                <a:cs typeface="Poppins" pitchFamily="2" charset="77"/>
              </a:rPr>
              <a:t> and includes a section identification block at the top. This is a great spot if you have two main points and have a long paragraph about this certain issue.</a:t>
            </a:r>
          </a:p>
          <a:p>
            <a:pPr lvl="0"/>
            <a:endParaRPr lang="en-US"/>
          </a:p>
        </p:txBody>
      </p:sp>
      <p:sp>
        <p:nvSpPr>
          <p:cNvPr id="17" name="Text Placeholder 29">
            <a:extLst>
              <a:ext uri="{FF2B5EF4-FFF2-40B4-BE49-F238E27FC236}">
                <a16:creationId xmlns:a16="http://schemas.microsoft.com/office/drawing/2014/main" id="{78BA3539-C5ED-D46D-8C20-B11DEC6715F2}"/>
              </a:ext>
            </a:extLst>
          </p:cNvPr>
          <p:cNvSpPr>
            <a:spLocks noGrp="1"/>
          </p:cNvSpPr>
          <p:nvPr>
            <p:ph type="body" sz="quarter" idx="20" hasCustomPrompt="1"/>
          </p:nvPr>
        </p:nvSpPr>
        <p:spPr>
          <a:xfrm>
            <a:off x="482292" y="1969336"/>
            <a:ext cx="3271562" cy="372065"/>
          </a:xfrm>
          <a:prstGeom prst="rect">
            <a:avLst/>
          </a:prstGeom>
        </p:spPr>
        <p:txBody>
          <a:bodyPr>
            <a:noAutofit/>
          </a:bodyPr>
          <a:lstStyle>
            <a:lvl1pPr marL="0" indent="0" algn="ctr">
              <a:lnSpc>
                <a:spcPct val="100000"/>
              </a:lnSpc>
              <a:spcBef>
                <a:spcPts val="0"/>
              </a:spcBef>
              <a:buNone/>
              <a:defRPr sz="2400" b="1" i="0" spc="200" baseline="0">
                <a:solidFill>
                  <a:schemeClr val="tx2"/>
                </a:solidFill>
                <a:latin typeface="Poppins SemiBold" pitchFamily="2" charset="77"/>
                <a:cs typeface="Poppins SemiBold" pitchFamily="2" charset="77"/>
              </a:defRPr>
            </a:lvl1pPr>
          </a:lstStyle>
          <a:p>
            <a:pPr lvl="0"/>
            <a:r>
              <a:rPr lang="en-US"/>
              <a:t>SITUATION</a:t>
            </a:r>
          </a:p>
        </p:txBody>
      </p:sp>
      <p:sp>
        <p:nvSpPr>
          <p:cNvPr id="18" name="Text Placeholder 19">
            <a:extLst>
              <a:ext uri="{FF2B5EF4-FFF2-40B4-BE49-F238E27FC236}">
                <a16:creationId xmlns:a16="http://schemas.microsoft.com/office/drawing/2014/main" id="{289A8A5F-7943-98A5-48E1-CF1B36EC58B6}"/>
              </a:ext>
            </a:extLst>
          </p:cNvPr>
          <p:cNvSpPr>
            <a:spLocks noGrp="1"/>
          </p:cNvSpPr>
          <p:nvPr>
            <p:ph type="body" sz="quarter" idx="21" hasCustomPrompt="1"/>
          </p:nvPr>
        </p:nvSpPr>
        <p:spPr>
          <a:xfrm>
            <a:off x="482292" y="2478505"/>
            <a:ext cx="3271562" cy="3376863"/>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0" i="0">
                <a:latin typeface="Poppins" pitchFamily="2" charset="77"/>
                <a:cs typeface="Poppins" pitchFamily="2" charset="77"/>
              </a:defRPr>
            </a:lvl1pPr>
          </a:lstStyle>
          <a:p>
            <a:pPr lvl="0" algn="l">
              <a:lnSpc>
                <a:spcPts val="2580"/>
              </a:lnSpc>
            </a:pPr>
            <a:r>
              <a:rPr lang="en-US" sz="1600">
                <a:solidFill>
                  <a:srgbClr val="FFFFFF"/>
                </a:solidFill>
                <a:latin typeface="Poppins" pitchFamily="2" charset="77"/>
                <a:cs typeface="Poppins" pitchFamily="2" charset="77"/>
              </a:rPr>
              <a:t>This template is for slides that are </a:t>
            </a:r>
            <a:r>
              <a:rPr lang="en-US" sz="1600" b="1">
                <a:solidFill>
                  <a:srgbClr val="FFFFFF"/>
                </a:solidFill>
                <a:latin typeface="Poppins" pitchFamily="2" charset="77"/>
                <a:cs typeface="Poppins" pitchFamily="2" charset="77"/>
              </a:rPr>
              <a:t>text only</a:t>
            </a:r>
            <a:r>
              <a:rPr lang="en-US" sz="1600">
                <a:solidFill>
                  <a:srgbClr val="FFFFFF"/>
                </a:solidFill>
                <a:latin typeface="Poppins" pitchFamily="2" charset="77"/>
                <a:cs typeface="Poppins" pitchFamily="2" charset="77"/>
              </a:rPr>
              <a:t> and includes a section identification block at the top. This is a great spot if you have two main points and have a long paragraph about this certain issue.</a:t>
            </a:r>
          </a:p>
          <a:p>
            <a:pPr lvl="0"/>
            <a:endParaRPr lang="en-US"/>
          </a:p>
        </p:txBody>
      </p:sp>
      <p:sp>
        <p:nvSpPr>
          <p:cNvPr id="19" name="Text Placeholder 29">
            <a:extLst>
              <a:ext uri="{FF2B5EF4-FFF2-40B4-BE49-F238E27FC236}">
                <a16:creationId xmlns:a16="http://schemas.microsoft.com/office/drawing/2014/main" id="{EB8656D0-BF75-AD68-2556-EAB01F9B2F44}"/>
              </a:ext>
            </a:extLst>
          </p:cNvPr>
          <p:cNvSpPr>
            <a:spLocks noGrp="1"/>
          </p:cNvSpPr>
          <p:nvPr>
            <p:ph type="body" sz="quarter" idx="22" hasCustomPrompt="1"/>
          </p:nvPr>
        </p:nvSpPr>
        <p:spPr>
          <a:xfrm>
            <a:off x="8447197" y="1969336"/>
            <a:ext cx="3271562" cy="372065"/>
          </a:xfrm>
          <a:prstGeom prst="rect">
            <a:avLst/>
          </a:prstGeom>
        </p:spPr>
        <p:txBody>
          <a:bodyPr>
            <a:noAutofit/>
          </a:bodyPr>
          <a:lstStyle>
            <a:lvl1pPr marL="0" indent="0" algn="ctr">
              <a:lnSpc>
                <a:spcPct val="100000"/>
              </a:lnSpc>
              <a:spcBef>
                <a:spcPts val="0"/>
              </a:spcBef>
              <a:buNone/>
              <a:defRPr sz="2400" b="1" i="0" spc="200" baseline="0">
                <a:solidFill>
                  <a:schemeClr val="tx1"/>
                </a:solidFill>
                <a:latin typeface="Poppins SemiBold" pitchFamily="2" charset="77"/>
                <a:cs typeface="Poppins SemiBold" pitchFamily="2" charset="77"/>
              </a:defRPr>
            </a:lvl1pPr>
          </a:lstStyle>
          <a:p>
            <a:pPr lvl="0"/>
            <a:r>
              <a:rPr lang="en-US"/>
              <a:t>IMPACT</a:t>
            </a:r>
          </a:p>
        </p:txBody>
      </p:sp>
      <p:sp>
        <p:nvSpPr>
          <p:cNvPr id="21" name="Text Placeholder 19">
            <a:extLst>
              <a:ext uri="{FF2B5EF4-FFF2-40B4-BE49-F238E27FC236}">
                <a16:creationId xmlns:a16="http://schemas.microsoft.com/office/drawing/2014/main" id="{CCD5D908-B684-E00A-7CAB-62B100FED8CE}"/>
              </a:ext>
            </a:extLst>
          </p:cNvPr>
          <p:cNvSpPr>
            <a:spLocks noGrp="1"/>
          </p:cNvSpPr>
          <p:nvPr>
            <p:ph type="body" sz="quarter" idx="23" hasCustomPrompt="1"/>
          </p:nvPr>
        </p:nvSpPr>
        <p:spPr>
          <a:xfrm>
            <a:off x="8447197" y="2478505"/>
            <a:ext cx="3271562" cy="3376863"/>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0" i="0">
                <a:latin typeface="Poppins" pitchFamily="2" charset="77"/>
                <a:cs typeface="Poppins" pitchFamily="2" charset="77"/>
              </a:defRPr>
            </a:lvl1pPr>
          </a:lstStyle>
          <a:p>
            <a:pPr lvl="0" algn="l">
              <a:lnSpc>
                <a:spcPts val="2580"/>
              </a:lnSpc>
            </a:pPr>
            <a:r>
              <a:rPr lang="en-US" sz="1600">
                <a:solidFill>
                  <a:srgbClr val="FFFFFF"/>
                </a:solidFill>
                <a:latin typeface="Poppins" pitchFamily="2" charset="77"/>
                <a:cs typeface="Poppins" pitchFamily="2" charset="77"/>
              </a:rPr>
              <a:t>This template is for slides that are </a:t>
            </a:r>
            <a:r>
              <a:rPr lang="en-US" sz="1600" b="1">
                <a:solidFill>
                  <a:srgbClr val="FFFFFF"/>
                </a:solidFill>
                <a:latin typeface="Poppins" pitchFamily="2" charset="77"/>
                <a:cs typeface="Poppins" pitchFamily="2" charset="77"/>
              </a:rPr>
              <a:t>text only</a:t>
            </a:r>
            <a:r>
              <a:rPr lang="en-US" sz="1600">
                <a:solidFill>
                  <a:srgbClr val="FFFFFF"/>
                </a:solidFill>
                <a:latin typeface="Poppins" pitchFamily="2" charset="77"/>
                <a:cs typeface="Poppins" pitchFamily="2" charset="77"/>
              </a:rPr>
              <a:t> and includes a section identification block at the top. This is a great spot if you have two main points and have a long paragraph about this certain issue.</a:t>
            </a:r>
          </a:p>
          <a:p>
            <a:pPr lvl="0"/>
            <a:endParaRPr lang="en-US"/>
          </a:p>
        </p:txBody>
      </p:sp>
    </p:spTree>
    <p:extLst>
      <p:ext uri="{BB962C8B-B14F-4D97-AF65-F5344CB8AC3E}">
        <p14:creationId xmlns:p14="http://schemas.microsoft.com/office/powerpoint/2010/main" val="165109637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Case Study-Situation/Impact/Solution Aqua">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D6A1E23E-5B1A-8A4E-9BD1-9C6B9F467A60}"/>
              </a:ext>
            </a:extLst>
          </p:cNvPr>
          <p:cNvSpPr/>
          <p:nvPr/>
        </p:nvSpPr>
        <p:spPr>
          <a:xfrm>
            <a:off x="4321213" y="1914982"/>
            <a:ext cx="3549574" cy="4114799"/>
          </a:xfrm>
          <a:prstGeom prst="roundRect">
            <a:avLst>
              <a:gd name="adj" fmla="val 0"/>
            </a:avLst>
          </a:prstGeom>
          <a:solidFill>
            <a:schemeClr val="accent6"/>
          </a:solidFill>
          <a:ln>
            <a:noFill/>
          </a:ln>
          <a:effectLst>
            <a:outerShdw blurRad="267021" dist="38100" dir="2700000" algn="tl" rotWithShape="0">
              <a:schemeClr val="tx1">
                <a:alpha val="79865"/>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10" name="Text Placeholder 16">
            <a:extLst>
              <a:ext uri="{FF2B5EF4-FFF2-40B4-BE49-F238E27FC236}">
                <a16:creationId xmlns:a16="http://schemas.microsoft.com/office/drawing/2014/main" id="{65B828A4-57EF-76CF-30C6-490D2D76DD8E}"/>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5" name="Text Placeholder 29">
            <a:extLst>
              <a:ext uri="{FF2B5EF4-FFF2-40B4-BE49-F238E27FC236}">
                <a16:creationId xmlns:a16="http://schemas.microsoft.com/office/drawing/2014/main" id="{FA804C45-956F-32E7-D1AC-0972FEB3CC8A}"/>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CASE STUDY</a:t>
            </a:r>
          </a:p>
        </p:txBody>
      </p:sp>
      <p:sp>
        <p:nvSpPr>
          <p:cNvPr id="13" name="Rounded Rectangle 12">
            <a:extLst>
              <a:ext uri="{FF2B5EF4-FFF2-40B4-BE49-F238E27FC236}">
                <a16:creationId xmlns:a16="http://schemas.microsoft.com/office/drawing/2014/main" id="{7E8493DA-A1E7-D0FF-B640-96B2D2FA661B}"/>
              </a:ext>
            </a:extLst>
          </p:cNvPr>
          <p:cNvSpPr/>
          <p:nvPr/>
        </p:nvSpPr>
        <p:spPr>
          <a:xfrm>
            <a:off x="8302152" y="1914982"/>
            <a:ext cx="3549574" cy="4114799"/>
          </a:xfrm>
          <a:prstGeom prst="roundRect">
            <a:avLst>
              <a:gd name="adj" fmla="val 0"/>
            </a:avLst>
          </a:prstGeom>
          <a:solidFill>
            <a:schemeClr val="accent6"/>
          </a:solidFill>
          <a:ln>
            <a:noFill/>
          </a:ln>
          <a:effectLst>
            <a:outerShdw blurRad="267021" dist="38100" dir="2700000" algn="tl" rotWithShape="0">
              <a:schemeClr val="tx1">
                <a:alpha val="79865"/>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16" name="Rounded Rectangle 15">
            <a:extLst>
              <a:ext uri="{FF2B5EF4-FFF2-40B4-BE49-F238E27FC236}">
                <a16:creationId xmlns:a16="http://schemas.microsoft.com/office/drawing/2014/main" id="{CEC30322-7C9E-780F-3B6E-4DA4D47757EF}"/>
              </a:ext>
            </a:extLst>
          </p:cNvPr>
          <p:cNvSpPr/>
          <p:nvPr/>
        </p:nvSpPr>
        <p:spPr>
          <a:xfrm>
            <a:off x="340274" y="1914982"/>
            <a:ext cx="3549574" cy="4114799"/>
          </a:xfrm>
          <a:prstGeom prst="roundRect">
            <a:avLst>
              <a:gd name="adj" fmla="val 0"/>
            </a:avLst>
          </a:prstGeom>
          <a:solidFill>
            <a:schemeClr val="accent6"/>
          </a:solidFill>
          <a:ln>
            <a:noFill/>
          </a:ln>
          <a:effectLst>
            <a:outerShdw blurRad="267021" dist="38100" dir="2700000" algn="tl" rotWithShape="0">
              <a:schemeClr val="tx1">
                <a:alpha val="79865"/>
              </a:schemeClr>
            </a:outerShdw>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a:endParaRPr lang="en-US"/>
          </a:p>
        </p:txBody>
      </p:sp>
      <p:sp>
        <p:nvSpPr>
          <p:cNvPr id="29" name="Text Placeholder 29">
            <a:extLst>
              <a:ext uri="{FF2B5EF4-FFF2-40B4-BE49-F238E27FC236}">
                <a16:creationId xmlns:a16="http://schemas.microsoft.com/office/drawing/2014/main" id="{6A109C7A-F28F-0C4D-960B-300086FE76AD}"/>
              </a:ext>
            </a:extLst>
          </p:cNvPr>
          <p:cNvSpPr>
            <a:spLocks noGrp="1"/>
          </p:cNvSpPr>
          <p:nvPr>
            <p:ph type="body" sz="quarter" idx="19" hasCustomPrompt="1"/>
          </p:nvPr>
        </p:nvSpPr>
        <p:spPr>
          <a:xfrm>
            <a:off x="4484797" y="1969336"/>
            <a:ext cx="3271562" cy="372065"/>
          </a:xfrm>
          <a:prstGeom prst="rect">
            <a:avLst/>
          </a:prstGeom>
        </p:spPr>
        <p:txBody>
          <a:bodyPr>
            <a:noAutofit/>
          </a:bodyPr>
          <a:lstStyle>
            <a:lvl1pPr marL="0" indent="0" algn="ctr">
              <a:lnSpc>
                <a:spcPct val="100000"/>
              </a:lnSpc>
              <a:spcBef>
                <a:spcPts val="0"/>
              </a:spcBef>
              <a:buNone/>
              <a:defRPr sz="2400" b="1" i="0" spc="200" baseline="0">
                <a:solidFill>
                  <a:schemeClr val="tx1"/>
                </a:solidFill>
                <a:latin typeface="Poppins SemiBold" pitchFamily="2" charset="77"/>
                <a:cs typeface="Poppins SemiBold" pitchFamily="2" charset="77"/>
              </a:defRPr>
            </a:lvl1pPr>
          </a:lstStyle>
          <a:p>
            <a:pPr lvl="0"/>
            <a:r>
              <a:rPr lang="en-US"/>
              <a:t>SOLUTION</a:t>
            </a:r>
          </a:p>
        </p:txBody>
      </p:sp>
      <p:sp>
        <p:nvSpPr>
          <p:cNvPr id="11" name="Text Placeholder 19">
            <a:extLst>
              <a:ext uri="{FF2B5EF4-FFF2-40B4-BE49-F238E27FC236}">
                <a16:creationId xmlns:a16="http://schemas.microsoft.com/office/drawing/2014/main" id="{D202A902-AA50-8546-931F-C247A14E0689}"/>
              </a:ext>
            </a:extLst>
          </p:cNvPr>
          <p:cNvSpPr>
            <a:spLocks noGrp="1"/>
          </p:cNvSpPr>
          <p:nvPr>
            <p:ph type="body" sz="quarter" idx="11" hasCustomPrompt="1"/>
          </p:nvPr>
        </p:nvSpPr>
        <p:spPr>
          <a:xfrm>
            <a:off x="4484797" y="2478505"/>
            <a:ext cx="3271562" cy="3376863"/>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0" i="0">
                <a:solidFill>
                  <a:schemeClr val="tx1"/>
                </a:solidFill>
                <a:latin typeface="Poppins" pitchFamily="2" charset="77"/>
                <a:cs typeface="Poppins" pitchFamily="2" charset="77"/>
              </a:defRPr>
            </a:lvl1pPr>
          </a:lstStyle>
          <a:p>
            <a:pPr lvl="0" algn="l">
              <a:lnSpc>
                <a:spcPts val="2580"/>
              </a:lnSpc>
            </a:pPr>
            <a:r>
              <a:rPr lang="en-US" sz="1600">
                <a:solidFill>
                  <a:srgbClr val="FFFFFF"/>
                </a:solidFill>
                <a:latin typeface="Poppins" pitchFamily="2" charset="77"/>
                <a:cs typeface="Poppins" pitchFamily="2" charset="77"/>
              </a:rPr>
              <a:t>This template is for slides that are </a:t>
            </a:r>
            <a:r>
              <a:rPr lang="en-US" sz="1600" b="1">
                <a:solidFill>
                  <a:srgbClr val="FFFFFF"/>
                </a:solidFill>
                <a:latin typeface="Poppins" pitchFamily="2" charset="77"/>
                <a:cs typeface="Poppins" pitchFamily="2" charset="77"/>
              </a:rPr>
              <a:t>text only</a:t>
            </a:r>
            <a:r>
              <a:rPr lang="en-US" sz="1600">
                <a:solidFill>
                  <a:srgbClr val="FFFFFF"/>
                </a:solidFill>
                <a:latin typeface="Poppins" pitchFamily="2" charset="77"/>
                <a:cs typeface="Poppins" pitchFamily="2" charset="77"/>
              </a:rPr>
              <a:t> and includes a section identification block at the top. This is a great spot if you have two main points and have a long paragraph about this certain issue.</a:t>
            </a:r>
          </a:p>
          <a:p>
            <a:pPr lvl="0"/>
            <a:endParaRPr lang="en-US"/>
          </a:p>
        </p:txBody>
      </p:sp>
      <p:sp>
        <p:nvSpPr>
          <p:cNvPr id="17" name="Text Placeholder 29">
            <a:extLst>
              <a:ext uri="{FF2B5EF4-FFF2-40B4-BE49-F238E27FC236}">
                <a16:creationId xmlns:a16="http://schemas.microsoft.com/office/drawing/2014/main" id="{78BA3539-C5ED-D46D-8C20-B11DEC6715F2}"/>
              </a:ext>
            </a:extLst>
          </p:cNvPr>
          <p:cNvSpPr>
            <a:spLocks noGrp="1"/>
          </p:cNvSpPr>
          <p:nvPr>
            <p:ph type="body" sz="quarter" idx="20" hasCustomPrompt="1"/>
          </p:nvPr>
        </p:nvSpPr>
        <p:spPr>
          <a:xfrm>
            <a:off x="482292" y="1969336"/>
            <a:ext cx="3271562" cy="372065"/>
          </a:xfrm>
          <a:prstGeom prst="rect">
            <a:avLst/>
          </a:prstGeom>
        </p:spPr>
        <p:txBody>
          <a:bodyPr>
            <a:noAutofit/>
          </a:bodyPr>
          <a:lstStyle>
            <a:lvl1pPr marL="0" indent="0" algn="ctr">
              <a:lnSpc>
                <a:spcPct val="100000"/>
              </a:lnSpc>
              <a:spcBef>
                <a:spcPts val="0"/>
              </a:spcBef>
              <a:buNone/>
              <a:defRPr sz="2400" b="1" i="0" spc="200" baseline="0">
                <a:solidFill>
                  <a:schemeClr val="tx2"/>
                </a:solidFill>
                <a:latin typeface="Poppins SemiBold" pitchFamily="2" charset="77"/>
                <a:cs typeface="Poppins SemiBold" pitchFamily="2" charset="77"/>
              </a:defRPr>
            </a:lvl1pPr>
          </a:lstStyle>
          <a:p>
            <a:pPr lvl="0"/>
            <a:r>
              <a:rPr lang="en-US"/>
              <a:t>SITUATION</a:t>
            </a:r>
          </a:p>
        </p:txBody>
      </p:sp>
      <p:sp>
        <p:nvSpPr>
          <p:cNvPr id="18" name="Text Placeholder 19">
            <a:extLst>
              <a:ext uri="{FF2B5EF4-FFF2-40B4-BE49-F238E27FC236}">
                <a16:creationId xmlns:a16="http://schemas.microsoft.com/office/drawing/2014/main" id="{289A8A5F-7943-98A5-48E1-CF1B36EC58B6}"/>
              </a:ext>
            </a:extLst>
          </p:cNvPr>
          <p:cNvSpPr>
            <a:spLocks noGrp="1"/>
          </p:cNvSpPr>
          <p:nvPr>
            <p:ph type="body" sz="quarter" idx="21" hasCustomPrompt="1"/>
          </p:nvPr>
        </p:nvSpPr>
        <p:spPr>
          <a:xfrm>
            <a:off x="482292" y="2478505"/>
            <a:ext cx="3271562" cy="3376863"/>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0" i="0">
                <a:solidFill>
                  <a:schemeClr val="tx1"/>
                </a:solidFill>
                <a:latin typeface="Poppins" pitchFamily="2" charset="77"/>
                <a:cs typeface="Poppins" pitchFamily="2" charset="77"/>
              </a:defRPr>
            </a:lvl1pPr>
          </a:lstStyle>
          <a:p>
            <a:pPr lvl="0" algn="l">
              <a:lnSpc>
                <a:spcPts val="2580"/>
              </a:lnSpc>
            </a:pPr>
            <a:r>
              <a:rPr lang="en-US" sz="1600">
                <a:solidFill>
                  <a:srgbClr val="FFFFFF"/>
                </a:solidFill>
                <a:latin typeface="Poppins" pitchFamily="2" charset="77"/>
                <a:cs typeface="Poppins" pitchFamily="2" charset="77"/>
              </a:rPr>
              <a:t>This template is for slides that are </a:t>
            </a:r>
            <a:r>
              <a:rPr lang="en-US" sz="1600" b="1">
                <a:solidFill>
                  <a:srgbClr val="FFFFFF"/>
                </a:solidFill>
                <a:latin typeface="Poppins" pitchFamily="2" charset="77"/>
                <a:cs typeface="Poppins" pitchFamily="2" charset="77"/>
              </a:rPr>
              <a:t>text only</a:t>
            </a:r>
            <a:r>
              <a:rPr lang="en-US" sz="1600">
                <a:solidFill>
                  <a:srgbClr val="FFFFFF"/>
                </a:solidFill>
                <a:latin typeface="Poppins" pitchFamily="2" charset="77"/>
                <a:cs typeface="Poppins" pitchFamily="2" charset="77"/>
              </a:rPr>
              <a:t> and includes a section identification block at the top. This is a great spot if you have two main points and have a long paragraph about this certain issue.</a:t>
            </a:r>
          </a:p>
          <a:p>
            <a:pPr lvl="0"/>
            <a:endParaRPr lang="en-US"/>
          </a:p>
        </p:txBody>
      </p:sp>
      <p:sp>
        <p:nvSpPr>
          <p:cNvPr id="19" name="Text Placeholder 29">
            <a:extLst>
              <a:ext uri="{FF2B5EF4-FFF2-40B4-BE49-F238E27FC236}">
                <a16:creationId xmlns:a16="http://schemas.microsoft.com/office/drawing/2014/main" id="{EB8656D0-BF75-AD68-2556-EAB01F9B2F44}"/>
              </a:ext>
            </a:extLst>
          </p:cNvPr>
          <p:cNvSpPr>
            <a:spLocks noGrp="1"/>
          </p:cNvSpPr>
          <p:nvPr>
            <p:ph type="body" sz="quarter" idx="22" hasCustomPrompt="1"/>
          </p:nvPr>
        </p:nvSpPr>
        <p:spPr>
          <a:xfrm>
            <a:off x="8447197" y="1969336"/>
            <a:ext cx="3271562" cy="372065"/>
          </a:xfrm>
          <a:prstGeom prst="rect">
            <a:avLst/>
          </a:prstGeom>
        </p:spPr>
        <p:txBody>
          <a:bodyPr>
            <a:noAutofit/>
          </a:bodyPr>
          <a:lstStyle>
            <a:lvl1pPr marL="0" indent="0" algn="ctr">
              <a:lnSpc>
                <a:spcPct val="100000"/>
              </a:lnSpc>
              <a:spcBef>
                <a:spcPts val="0"/>
              </a:spcBef>
              <a:buNone/>
              <a:defRPr sz="2400" b="1" i="0" spc="200" baseline="0">
                <a:solidFill>
                  <a:schemeClr val="tx1"/>
                </a:solidFill>
                <a:latin typeface="Poppins SemiBold" pitchFamily="2" charset="77"/>
                <a:cs typeface="Poppins SemiBold" pitchFamily="2" charset="77"/>
              </a:defRPr>
            </a:lvl1pPr>
          </a:lstStyle>
          <a:p>
            <a:pPr lvl="0"/>
            <a:r>
              <a:rPr lang="en-US"/>
              <a:t>IMPACT</a:t>
            </a:r>
          </a:p>
        </p:txBody>
      </p:sp>
      <p:sp>
        <p:nvSpPr>
          <p:cNvPr id="21" name="Text Placeholder 19">
            <a:extLst>
              <a:ext uri="{FF2B5EF4-FFF2-40B4-BE49-F238E27FC236}">
                <a16:creationId xmlns:a16="http://schemas.microsoft.com/office/drawing/2014/main" id="{CCD5D908-B684-E00A-7CAB-62B100FED8CE}"/>
              </a:ext>
            </a:extLst>
          </p:cNvPr>
          <p:cNvSpPr>
            <a:spLocks noGrp="1"/>
          </p:cNvSpPr>
          <p:nvPr>
            <p:ph type="body" sz="quarter" idx="23" hasCustomPrompt="1"/>
          </p:nvPr>
        </p:nvSpPr>
        <p:spPr>
          <a:xfrm>
            <a:off x="8447197" y="2478505"/>
            <a:ext cx="3271562" cy="3376863"/>
          </a:xfrm>
          <a:prstGeom prst="rect">
            <a:avLst/>
          </a:prstGeom>
        </p:spPr>
        <p:txBody>
          <a:bodyP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600" b="0" i="0">
                <a:solidFill>
                  <a:schemeClr val="tx1"/>
                </a:solidFill>
                <a:latin typeface="Poppins" pitchFamily="2" charset="77"/>
                <a:cs typeface="Poppins" pitchFamily="2" charset="77"/>
              </a:defRPr>
            </a:lvl1pPr>
          </a:lstStyle>
          <a:p>
            <a:pPr lvl="0" algn="l">
              <a:lnSpc>
                <a:spcPts val="2580"/>
              </a:lnSpc>
            </a:pPr>
            <a:r>
              <a:rPr lang="en-US" sz="1600">
                <a:solidFill>
                  <a:srgbClr val="FFFFFF"/>
                </a:solidFill>
                <a:latin typeface="Poppins" pitchFamily="2" charset="77"/>
                <a:cs typeface="Poppins" pitchFamily="2" charset="77"/>
              </a:rPr>
              <a:t>This template is for slides that are </a:t>
            </a:r>
            <a:r>
              <a:rPr lang="en-US" sz="1600" b="1">
                <a:solidFill>
                  <a:srgbClr val="FFFFFF"/>
                </a:solidFill>
                <a:latin typeface="Poppins" pitchFamily="2" charset="77"/>
                <a:cs typeface="Poppins" pitchFamily="2" charset="77"/>
              </a:rPr>
              <a:t>text only</a:t>
            </a:r>
            <a:r>
              <a:rPr lang="en-US" sz="1600">
                <a:solidFill>
                  <a:srgbClr val="FFFFFF"/>
                </a:solidFill>
                <a:latin typeface="Poppins" pitchFamily="2" charset="77"/>
                <a:cs typeface="Poppins" pitchFamily="2" charset="77"/>
              </a:rPr>
              <a:t> and includes a section identification block at the top. This is a great spot if you have two main points and have a long paragraph about this certain issue.</a:t>
            </a:r>
          </a:p>
          <a:p>
            <a:pPr lvl="0"/>
            <a:endParaRPr lang="en-US"/>
          </a:p>
        </p:txBody>
      </p:sp>
    </p:spTree>
    <p:extLst>
      <p:ext uri="{BB962C8B-B14F-4D97-AF65-F5344CB8AC3E}">
        <p14:creationId xmlns:p14="http://schemas.microsoft.com/office/powerpoint/2010/main" val="276770637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Case Study - Impac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C0ED8A-E4BF-A44B-BFC5-C603491CF069}"/>
              </a:ext>
            </a:extLst>
          </p:cNvPr>
          <p:cNvSpPr/>
          <p:nvPr/>
        </p:nvSpPr>
        <p:spPr>
          <a:xfrm>
            <a:off x="384593" y="-1"/>
            <a:ext cx="4850297" cy="6858000"/>
          </a:xfrm>
          <a:prstGeom prst="rect">
            <a:avLst/>
          </a:prstGeom>
          <a:solidFill>
            <a:schemeClr val="tx1">
              <a:alpha val="93000"/>
            </a:schemeClr>
          </a:solidFill>
          <a:ln w="114096" cap="flat">
            <a:noFill/>
            <a:prstDash val="solid"/>
            <a:miter/>
          </a:ln>
        </p:spPr>
        <p:txBody>
          <a:bodyPr rtlCol="0" anchor="ctr">
            <a:noAutofit/>
          </a:bodyPr>
          <a:lstStyle/>
          <a:p>
            <a:pPr algn="l"/>
            <a:endParaRPr lang="en-US"/>
          </a:p>
        </p:txBody>
      </p:sp>
      <p:sp>
        <p:nvSpPr>
          <p:cNvPr id="43" name="Picture Placeholder 42">
            <a:extLst>
              <a:ext uri="{FF2B5EF4-FFF2-40B4-BE49-F238E27FC236}">
                <a16:creationId xmlns:a16="http://schemas.microsoft.com/office/drawing/2014/main" id="{0EAECDA4-CD7B-7E4A-90CD-71D7A0954F33}"/>
              </a:ext>
            </a:extLst>
          </p:cNvPr>
          <p:cNvSpPr>
            <a:spLocks noGrp="1"/>
          </p:cNvSpPr>
          <p:nvPr>
            <p:ph type="pic" sz="quarter" idx="32"/>
          </p:nvPr>
        </p:nvSpPr>
        <p:spPr>
          <a:xfrm>
            <a:off x="385077" y="0"/>
            <a:ext cx="4849813" cy="6858000"/>
          </a:xfrm>
          <a:prstGeom prst="rect">
            <a:avLst/>
          </a:prstGeom>
        </p:spPr>
        <p:txBody>
          <a:bodyPr>
            <a:noAutofit/>
          </a:bodyPr>
          <a:lstStyle/>
          <a:p>
            <a:r>
              <a:rPr lang="en-US"/>
              <a:t>Click icon to add picture</a:t>
            </a:r>
          </a:p>
        </p:txBody>
      </p:sp>
      <p:sp>
        <p:nvSpPr>
          <p:cNvPr id="5" name="Rectangle 4">
            <a:extLst>
              <a:ext uri="{FF2B5EF4-FFF2-40B4-BE49-F238E27FC236}">
                <a16:creationId xmlns:a16="http://schemas.microsoft.com/office/drawing/2014/main" id="{A2289FB8-F8B7-C340-B88F-72F8888EDFB5}"/>
              </a:ext>
            </a:extLst>
          </p:cNvPr>
          <p:cNvSpPr/>
          <p:nvPr/>
        </p:nvSpPr>
        <p:spPr>
          <a:xfrm>
            <a:off x="0" y="-1"/>
            <a:ext cx="379401" cy="6858001"/>
          </a:xfrm>
          <a:prstGeom prst="rect">
            <a:avLst/>
          </a:prstGeom>
          <a:gradFill>
            <a:gsLst>
              <a:gs pos="63000">
                <a:schemeClr val="accent2"/>
              </a:gs>
              <a:gs pos="0">
                <a:schemeClr val="accent1"/>
              </a:gs>
            </a:gsLst>
            <a:lin ang="2700000" scaled="0"/>
          </a:gradFill>
          <a:ln w="114096" cap="flat">
            <a:noFill/>
            <a:prstDash val="solid"/>
            <a:miter/>
          </a:ln>
        </p:spPr>
        <p:txBody>
          <a:bodyPr rtlCol="0" anchor="ctr">
            <a:noAutofit/>
          </a:bodyPr>
          <a:lstStyle/>
          <a:p>
            <a:pPr algn="l"/>
            <a:endParaRPr lang="en-US">
              <a:solidFill>
                <a:srgbClr val="81BE25"/>
              </a:solidFill>
            </a:endParaRPr>
          </a:p>
        </p:txBody>
      </p:sp>
      <p:sp>
        <p:nvSpPr>
          <p:cNvPr id="27" name="Text Placeholder 29">
            <a:extLst>
              <a:ext uri="{FF2B5EF4-FFF2-40B4-BE49-F238E27FC236}">
                <a16:creationId xmlns:a16="http://schemas.microsoft.com/office/drawing/2014/main" id="{8204D8B5-0913-A245-BC48-FAF05E9C0FE2}"/>
              </a:ext>
            </a:extLst>
          </p:cNvPr>
          <p:cNvSpPr>
            <a:spLocks noGrp="1"/>
          </p:cNvSpPr>
          <p:nvPr>
            <p:ph type="body" sz="quarter" idx="19" hasCustomPrompt="1"/>
          </p:nvPr>
        </p:nvSpPr>
        <p:spPr>
          <a:xfrm>
            <a:off x="5840939" y="903854"/>
            <a:ext cx="6060116" cy="777098"/>
          </a:xfrm>
          <a:prstGeom prst="rect">
            <a:avLst/>
          </a:prstGeom>
        </p:spPr>
        <p:txBody>
          <a:bodyPr anchor="t" anchorCtr="0">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b="0" i="0" spc="0" baseline="0">
                <a:solidFill>
                  <a:schemeClr val="tx1"/>
                </a:solidFill>
                <a:latin typeface="Poppins" pitchFamily="2" charset="77"/>
                <a:cs typeface="Poppins" pitchFamily="2" charset="77"/>
              </a:defRPr>
            </a:lvl1pPr>
          </a:lstStyle>
          <a:p>
            <a:pPr marL="0" marR="0" lvl="0" indent="0" algn="l" defTabSz="914400" rtl="0" eaLnBrk="1" fontAlgn="auto" latinLnBrk="0" hangingPunct="1">
              <a:lnSpc>
                <a:spcPts val="2660"/>
              </a:lnSpc>
              <a:spcBef>
                <a:spcPts val="1000"/>
              </a:spcBef>
              <a:spcAft>
                <a:spcPts val="0"/>
              </a:spcAft>
              <a:buClrTx/>
              <a:buSzTx/>
              <a:buFont typeface="Arial" panose="020B0604020202020204" pitchFamily="34" charset="0"/>
              <a:buNone/>
              <a:tabLst/>
              <a:defRPr/>
            </a:pPr>
            <a:r>
              <a:rPr lang="en-US"/>
              <a:t>In savings from self-managed aged fleet to Element managed renewed fleet</a:t>
            </a:r>
          </a:p>
        </p:txBody>
      </p:sp>
      <p:sp>
        <p:nvSpPr>
          <p:cNvPr id="34" name="Text Placeholder 29">
            <a:extLst>
              <a:ext uri="{FF2B5EF4-FFF2-40B4-BE49-F238E27FC236}">
                <a16:creationId xmlns:a16="http://schemas.microsoft.com/office/drawing/2014/main" id="{21171FA1-D671-4B48-9F82-0E19C1D8B4EA}"/>
              </a:ext>
            </a:extLst>
          </p:cNvPr>
          <p:cNvSpPr>
            <a:spLocks noGrp="1"/>
          </p:cNvSpPr>
          <p:nvPr>
            <p:ph type="body" sz="quarter" idx="25" hasCustomPrompt="1"/>
          </p:nvPr>
        </p:nvSpPr>
        <p:spPr>
          <a:xfrm>
            <a:off x="5840939" y="531171"/>
            <a:ext cx="6060116" cy="372065"/>
          </a:xfrm>
          <a:prstGeom prst="rect">
            <a:avLst/>
          </a:prstGeom>
        </p:spPr>
        <p:txBody>
          <a:bodyPr>
            <a:noAutofit/>
          </a:bodyPr>
          <a:lstStyle>
            <a:lvl1pPr marL="0" indent="0">
              <a:buNone/>
              <a:defRPr sz="3200" b="1" i="0" spc="200" baseline="0">
                <a:solidFill>
                  <a:srgbClr val="81BE25"/>
                </a:solidFill>
                <a:latin typeface="Poppins" pitchFamily="2" charset="77"/>
                <a:cs typeface="Poppins" pitchFamily="2" charset="77"/>
              </a:defRPr>
            </a:lvl1pPr>
          </a:lstStyle>
          <a:p>
            <a:pPr lvl="0"/>
            <a:r>
              <a:rPr lang="en-US"/>
              <a:t>3.8mm</a:t>
            </a:r>
          </a:p>
        </p:txBody>
      </p:sp>
      <p:sp>
        <p:nvSpPr>
          <p:cNvPr id="35" name="Text Placeholder 29">
            <a:extLst>
              <a:ext uri="{FF2B5EF4-FFF2-40B4-BE49-F238E27FC236}">
                <a16:creationId xmlns:a16="http://schemas.microsoft.com/office/drawing/2014/main" id="{3052C35D-0D24-CF4F-B08A-D91BDA37B4BA}"/>
              </a:ext>
            </a:extLst>
          </p:cNvPr>
          <p:cNvSpPr>
            <a:spLocks noGrp="1"/>
          </p:cNvSpPr>
          <p:nvPr>
            <p:ph type="body" sz="quarter" idx="26" hasCustomPrompt="1"/>
          </p:nvPr>
        </p:nvSpPr>
        <p:spPr>
          <a:xfrm>
            <a:off x="5840939" y="2321052"/>
            <a:ext cx="6060116" cy="777098"/>
          </a:xfrm>
          <a:prstGeom prst="rect">
            <a:avLst/>
          </a:prstGeom>
        </p:spPr>
        <p:txBody>
          <a:bodyPr anchor="t" anchorCtr="0">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b="0" i="0" spc="0" baseline="0">
                <a:solidFill>
                  <a:schemeClr val="tx1"/>
                </a:solidFill>
                <a:latin typeface="Poppins" pitchFamily="2" charset="77"/>
                <a:cs typeface="Poppins" pitchFamily="2" charset="77"/>
              </a:defRPr>
            </a:lvl1pPr>
          </a:lstStyle>
          <a:p>
            <a:pPr marL="0" marR="0" lvl="0" indent="0" algn="l" defTabSz="914400" rtl="0" eaLnBrk="1" fontAlgn="auto" latinLnBrk="0" hangingPunct="1">
              <a:lnSpc>
                <a:spcPts val="2660"/>
              </a:lnSpc>
              <a:spcBef>
                <a:spcPts val="1000"/>
              </a:spcBef>
              <a:spcAft>
                <a:spcPts val="0"/>
              </a:spcAft>
              <a:buClrTx/>
              <a:buSzTx/>
              <a:buFont typeface="Arial" panose="020B0604020202020204" pitchFamily="34" charset="0"/>
              <a:buNone/>
              <a:tabLst/>
              <a:defRPr/>
            </a:pPr>
            <a:r>
              <a:rPr lang="en-US"/>
              <a:t>In savings from self-managed aged fleet to Element managed renewed fleet</a:t>
            </a:r>
          </a:p>
        </p:txBody>
      </p:sp>
      <p:sp>
        <p:nvSpPr>
          <p:cNvPr id="36" name="Text Placeholder 29">
            <a:extLst>
              <a:ext uri="{FF2B5EF4-FFF2-40B4-BE49-F238E27FC236}">
                <a16:creationId xmlns:a16="http://schemas.microsoft.com/office/drawing/2014/main" id="{4E2160B3-0738-6847-98E1-DAD11BFA005A}"/>
              </a:ext>
            </a:extLst>
          </p:cNvPr>
          <p:cNvSpPr>
            <a:spLocks noGrp="1"/>
          </p:cNvSpPr>
          <p:nvPr>
            <p:ph type="body" sz="quarter" idx="27" hasCustomPrompt="1"/>
          </p:nvPr>
        </p:nvSpPr>
        <p:spPr>
          <a:xfrm>
            <a:off x="5840939" y="1939426"/>
            <a:ext cx="6060116" cy="372065"/>
          </a:xfrm>
          <a:prstGeom prst="rect">
            <a:avLst/>
          </a:prstGeom>
        </p:spPr>
        <p:txBody>
          <a:bodyPr>
            <a:noAutofit/>
          </a:bodyPr>
          <a:lstStyle>
            <a:lvl1pPr marL="0" indent="0">
              <a:buNone/>
              <a:defRPr sz="3200" b="1" i="0" spc="200" baseline="0">
                <a:solidFill>
                  <a:srgbClr val="81BE25"/>
                </a:solidFill>
                <a:latin typeface="Poppins" pitchFamily="2" charset="77"/>
                <a:cs typeface="Poppins" pitchFamily="2" charset="77"/>
              </a:defRPr>
            </a:lvl1pPr>
          </a:lstStyle>
          <a:p>
            <a:pPr lvl="0"/>
            <a:r>
              <a:rPr lang="en-US"/>
              <a:t>3.8mm</a:t>
            </a:r>
          </a:p>
        </p:txBody>
      </p:sp>
      <p:sp>
        <p:nvSpPr>
          <p:cNvPr id="37" name="Text Placeholder 29">
            <a:extLst>
              <a:ext uri="{FF2B5EF4-FFF2-40B4-BE49-F238E27FC236}">
                <a16:creationId xmlns:a16="http://schemas.microsoft.com/office/drawing/2014/main" id="{B95EFE41-9668-F147-BB6B-5FD6431709F1}"/>
              </a:ext>
            </a:extLst>
          </p:cNvPr>
          <p:cNvSpPr>
            <a:spLocks noGrp="1"/>
          </p:cNvSpPr>
          <p:nvPr>
            <p:ph type="body" sz="quarter" idx="28" hasCustomPrompt="1"/>
          </p:nvPr>
        </p:nvSpPr>
        <p:spPr>
          <a:xfrm>
            <a:off x="5840939" y="3745791"/>
            <a:ext cx="6060116" cy="777098"/>
          </a:xfrm>
          <a:prstGeom prst="rect">
            <a:avLst/>
          </a:prstGeom>
        </p:spPr>
        <p:txBody>
          <a:bodyPr anchor="t" anchorCtr="0">
            <a:noAutofit/>
          </a:bodyPr>
          <a:lstStyle>
            <a:lvl1pPr marL="0" marR="0" indent="0" algn="l" defTabSz="914400" rtl="0" eaLnBrk="1" fontAlgn="auto" latinLnBrk="0" hangingPunct="1">
              <a:lnSpc>
                <a:spcPts val="2660"/>
              </a:lnSpc>
              <a:spcBef>
                <a:spcPts val="1000"/>
              </a:spcBef>
              <a:spcAft>
                <a:spcPts val="0"/>
              </a:spcAft>
              <a:buClrTx/>
              <a:buSzTx/>
              <a:buFont typeface="Arial" panose="020B0604020202020204" pitchFamily="34" charset="0"/>
              <a:buNone/>
              <a:tabLst/>
              <a:defRPr sz="1800" b="0" i="0" spc="0" baseline="0">
                <a:solidFill>
                  <a:schemeClr val="tx1"/>
                </a:solidFill>
                <a:latin typeface="Poppins" pitchFamily="2" charset="77"/>
                <a:cs typeface="Poppins" pitchFamily="2" charset="77"/>
              </a:defRPr>
            </a:lvl1pPr>
          </a:lstStyle>
          <a:p>
            <a:pPr marL="0" marR="0" lvl="0" indent="0" algn="l" defTabSz="914400" rtl="0" eaLnBrk="1" fontAlgn="auto" latinLnBrk="0" hangingPunct="1">
              <a:lnSpc>
                <a:spcPts val="2660"/>
              </a:lnSpc>
              <a:spcBef>
                <a:spcPts val="1000"/>
              </a:spcBef>
              <a:spcAft>
                <a:spcPts val="0"/>
              </a:spcAft>
              <a:buClrTx/>
              <a:buSzTx/>
              <a:buFont typeface="Arial" panose="020B0604020202020204" pitchFamily="34" charset="0"/>
              <a:buNone/>
              <a:tabLst/>
              <a:defRPr/>
            </a:pPr>
            <a:r>
              <a:rPr lang="en-US"/>
              <a:t>In savings from self-managed aged fleet to Element managed renewed fleet</a:t>
            </a:r>
          </a:p>
        </p:txBody>
      </p:sp>
      <p:sp>
        <p:nvSpPr>
          <p:cNvPr id="38" name="Text Placeholder 29">
            <a:extLst>
              <a:ext uri="{FF2B5EF4-FFF2-40B4-BE49-F238E27FC236}">
                <a16:creationId xmlns:a16="http://schemas.microsoft.com/office/drawing/2014/main" id="{006ACB81-F7A0-1C4E-BA6E-BF81CFCEB6B1}"/>
              </a:ext>
            </a:extLst>
          </p:cNvPr>
          <p:cNvSpPr>
            <a:spLocks noGrp="1"/>
          </p:cNvSpPr>
          <p:nvPr>
            <p:ph type="body" sz="quarter" idx="29" hasCustomPrompt="1"/>
          </p:nvPr>
        </p:nvSpPr>
        <p:spPr>
          <a:xfrm>
            <a:off x="5840939" y="3347681"/>
            <a:ext cx="6060116" cy="372065"/>
          </a:xfrm>
          <a:prstGeom prst="rect">
            <a:avLst/>
          </a:prstGeom>
        </p:spPr>
        <p:txBody>
          <a:bodyPr>
            <a:noAutofit/>
          </a:bodyPr>
          <a:lstStyle>
            <a:lvl1pPr marL="0" indent="0">
              <a:buNone/>
              <a:defRPr sz="3200" b="1" i="0" spc="200" baseline="0">
                <a:solidFill>
                  <a:srgbClr val="81BE25"/>
                </a:solidFill>
                <a:latin typeface="Poppins" pitchFamily="2" charset="77"/>
                <a:cs typeface="Poppins" pitchFamily="2" charset="77"/>
              </a:defRPr>
            </a:lvl1pPr>
          </a:lstStyle>
          <a:p>
            <a:pPr lvl="0"/>
            <a:r>
              <a:rPr lang="en-US"/>
              <a:t>3.8mm</a:t>
            </a:r>
          </a:p>
        </p:txBody>
      </p:sp>
      <p:sp>
        <p:nvSpPr>
          <p:cNvPr id="39" name="Text Placeholder 29">
            <a:extLst>
              <a:ext uri="{FF2B5EF4-FFF2-40B4-BE49-F238E27FC236}">
                <a16:creationId xmlns:a16="http://schemas.microsoft.com/office/drawing/2014/main" id="{F01AC0D3-D4AE-5C49-88AC-06507F7CF9FE}"/>
              </a:ext>
            </a:extLst>
          </p:cNvPr>
          <p:cNvSpPr>
            <a:spLocks noGrp="1"/>
          </p:cNvSpPr>
          <p:nvPr>
            <p:ph type="body" sz="quarter" idx="30" hasCustomPrompt="1"/>
          </p:nvPr>
        </p:nvSpPr>
        <p:spPr>
          <a:xfrm>
            <a:off x="5840939" y="5134672"/>
            <a:ext cx="6060116" cy="777098"/>
          </a:xfrm>
          <a:prstGeom prst="rect">
            <a:avLst/>
          </a:prstGeom>
        </p:spPr>
        <p:txBody>
          <a:bodyPr anchor="t" anchorCtr="0">
            <a:noAutofit/>
          </a:bodyPr>
          <a:lstStyle>
            <a:lvl1pPr marL="0" marR="0" indent="0" algn="l" defTabSz="914400" rtl="0" eaLnBrk="1" fontAlgn="auto" latinLnBrk="0" hangingPunct="1">
              <a:lnSpc>
                <a:spcPts val="2660"/>
              </a:lnSpc>
              <a:spcBef>
                <a:spcPts val="1000"/>
              </a:spcBef>
              <a:spcAft>
                <a:spcPts val="0"/>
              </a:spcAft>
              <a:buClrTx/>
              <a:buSzTx/>
              <a:buFont typeface="Arial" panose="020B0604020202020204" pitchFamily="34" charset="0"/>
              <a:buNone/>
              <a:tabLst/>
              <a:defRPr sz="1800" b="0" i="0" spc="0" baseline="0">
                <a:solidFill>
                  <a:schemeClr val="tx1"/>
                </a:solidFill>
                <a:latin typeface="Poppins" pitchFamily="2" charset="77"/>
                <a:cs typeface="Poppins" pitchFamily="2" charset="77"/>
              </a:defRPr>
            </a:lvl1pPr>
          </a:lstStyle>
          <a:p>
            <a:pPr marL="0" marR="0" lvl="0" indent="0" algn="l" defTabSz="914400" rtl="0" eaLnBrk="1" fontAlgn="auto" latinLnBrk="0" hangingPunct="1">
              <a:lnSpc>
                <a:spcPts val="2660"/>
              </a:lnSpc>
              <a:spcBef>
                <a:spcPts val="1000"/>
              </a:spcBef>
              <a:spcAft>
                <a:spcPts val="0"/>
              </a:spcAft>
              <a:buClrTx/>
              <a:buSzTx/>
              <a:buFont typeface="Arial" panose="020B0604020202020204" pitchFamily="34" charset="0"/>
              <a:buNone/>
              <a:tabLst/>
              <a:defRPr/>
            </a:pPr>
            <a:r>
              <a:rPr lang="en-US"/>
              <a:t>In savings from self-managed aged fleet to Element managed renewed fleet</a:t>
            </a:r>
          </a:p>
        </p:txBody>
      </p:sp>
      <p:sp>
        <p:nvSpPr>
          <p:cNvPr id="40" name="Text Placeholder 29">
            <a:extLst>
              <a:ext uri="{FF2B5EF4-FFF2-40B4-BE49-F238E27FC236}">
                <a16:creationId xmlns:a16="http://schemas.microsoft.com/office/drawing/2014/main" id="{32E546B8-7B75-3D41-9076-B5C81C50B664}"/>
              </a:ext>
            </a:extLst>
          </p:cNvPr>
          <p:cNvSpPr>
            <a:spLocks noGrp="1"/>
          </p:cNvSpPr>
          <p:nvPr>
            <p:ph type="body" sz="quarter" idx="31" hasCustomPrompt="1"/>
          </p:nvPr>
        </p:nvSpPr>
        <p:spPr>
          <a:xfrm>
            <a:off x="5840939" y="4755936"/>
            <a:ext cx="6060116" cy="372065"/>
          </a:xfrm>
          <a:prstGeom prst="rect">
            <a:avLst/>
          </a:prstGeom>
        </p:spPr>
        <p:txBody>
          <a:bodyPr>
            <a:noAutofit/>
          </a:bodyPr>
          <a:lstStyle>
            <a:lvl1pPr marL="0" indent="0">
              <a:buNone/>
              <a:defRPr sz="3200" b="1" i="0" spc="200" baseline="0">
                <a:solidFill>
                  <a:srgbClr val="81BE25"/>
                </a:solidFill>
                <a:latin typeface="Poppins" pitchFamily="2" charset="77"/>
                <a:cs typeface="Poppins" pitchFamily="2" charset="77"/>
              </a:defRPr>
            </a:lvl1pPr>
          </a:lstStyle>
          <a:p>
            <a:pPr lvl="0"/>
            <a:r>
              <a:rPr lang="en-US"/>
              <a:t>3.8mm</a:t>
            </a:r>
          </a:p>
        </p:txBody>
      </p:sp>
      <p:sp>
        <p:nvSpPr>
          <p:cNvPr id="41" name="Text Placeholder 29">
            <a:extLst>
              <a:ext uri="{FF2B5EF4-FFF2-40B4-BE49-F238E27FC236}">
                <a16:creationId xmlns:a16="http://schemas.microsoft.com/office/drawing/2014/main" id="{714FDB15-FF05-2E44-9FB4-1E2C598C55D4}"/>
              </a:ext>
            </a:extLst>
          </p:cNvPr>
          <p:cNvSpPr>
            <a:spLocks noGrp="1"/>
          </p:cNvSpPr>
          <p:nvPr>
            <p:ph type="body" sz="quarter" idx="14" hasCustomPrompt="1"/>
          </p:nvPr>
        </p:nvSpPr>
        <p:spPr>
          <a:xfrm>
            <a:off x="820124" y="2652145"/>
            <a:ext cx="3808718" cy="291506"/>
          </a:xfrm>
          <a:prstGeom prst="rect">
            <a:avLst/>
          </a:prstGeom>
        </p:spPr>
        <p:txBody>
          <a:bodyPr>
            <a:noAutofit/>
          </a:bodyPr>
          <a:lstStyle>
            <a:lvl1pPr marL="0" indent="0">
              <a:buNone/>
              <a:defRPr sz="1600" b="1" i="0" spc="200" baseline="0">
                <a:solidFill>
                  <a:srgbClr val="81BE25"/>
                </a:solidFill>
                <a:latin typeface="Poppins SemiBold" pitchFamily="2" charset="77"/>
                <a:cs typeface="Poppins SemiBold" pitchFamily="2" charset="77"/>
              </a:defRPr>
            </a:lvl1pPr>
          </a:lstStyle>
          <a:p>
            <a:pPr lvl="0"/>
            <a:r>
              <a:rPr lang="en-US"/>
              <a:t>CASE STUDY NAME</a:t>
            </a:r>
          </a:p>
        </p:txBody>
      </p:sp>
      <p:sp>
        <p:nvSpPr>
          <p:cNvPr id="42" name="Text Placeholder 16">
            <a:extLst>
              <a:ext uri="{FF2B5EF4-FFF2-40B4-BE49-F238E27FC236}">
                <a16:creationId xmlns:a16="http://schemas.microsoft.com/office/drawing/2014/main" id="{1ABA326E-4DDD-9E41-BC31-0E514FE1985A}"/>
              </a:ext>
            </a:extLst>
          </p:cNvPr>
          <p:cNvSpPr>
            <a:spLocks noGrp="1"/>
          </p:cNvSpPr>
          <p:nvPr>
            <p:ph type="body" sz="quarter" idx="13" hasCustomPrompt="1"/>
          </p:nvPr>
        </p:nvSpPr>
        <p:spPr>
          <a:xfrm>
            <a:off x="820123" y="3059603"/>
            <a:ext cx="3808718" cy="1269943"/>
          </a:xfrm>
          <a:prstGeom prst="rect">
            <a:avLst/>
          </a:prstGeom>
        </p:spPr>
        <p:txBody>
          <a:bodyPr>
            <a:noAutofit/>
          </a:bodyPr>
          <a:lstStyle>
            <a:lvl1pPr marL="0" indent="0">
              <a:lnSpc>
                <a:spcPts val="4800"/>
              </a:lnSpc>
              <a:buNone/>
              <a:defRPr sz="3600" b="1" i="0">
                <a:solidFill>
                  <a:srgbClr val="FFFFFF"/>
                </a:solidFill>
                <a:latin typeface="Poppins SemiBold" pitchFamily="2" charset="77"/>
                <a:cs typeface="Poppins SemiBold" pitchFamily="2" charset="77"/>
              </a:defRPr>
            </a:lvl1pPr>
          </a:lstStyle>
          <a:p>
            <a:pPr lvl="0"/>
            <a:r>
              <a:rPr lang="en-US"/>
              <a:t>Impact</a:t>
            </a:r>
          </a:p>
        </p:txBody>
      </p:sp>
      <p:sp>
        <p:nvSpPr>
          <p:cNvPr id="16" name="Rectangle 15">
            <a:extLst>
              <a:ext uri="{FF2B5EF4-FFF2-40B4-BE49-F238E27FC236}">
                <a16:creationId xmlns:a16="http://schemas.microsoft.com/office/drawing/2014/main" id="{CA3F4C8C-A348-B4C0-29F2-294742E3E5EF}"/>
              </a:ext>
            </a:extLst>
          </p:cNvPr>
          <p:cNvSpPr/>
          <p:nvPr userDrawn="1"/>
        </p:nvSpPr>
        <p:spPr>
          <a:xfrm>
            <a:off x="0" y="-1"/>
            <a:ext cx="379401" cy="6858001"/>
          </a:xfrm>
          <a:prstGeom prst="rect">
            <a:avLst/>
          </a:prstGeom>
          <a:gradFill>
            <a:gsLst>
              <a:gs pos="63000">
                <a:schemeClr val="accent2"/>
              </a:gs>
              <a:gs pos="0">
                <a:schemeClr val="accent1"/>
              </a:gs>
            </a:gsLst>
            <a:lin ang="2700000" scaled="0"/>
          </a:gradFill>
          <a:ln w="114096" cap="flat">
            <a:noFill/>
            <a:prstDash val="solid"/>
            <a:miter/>
          </a:ln>
        </p:spPr>
        <p:txBody>
          <a:bodyPr rtlCol="0" anchor="ctr">
            <a:noAutofit/>
          </a:bodyPr>
          <a:lstStyle/>
          <a:p>
            <a:pPr algn="l"/>
            <a:endParaRPr lang="en-US">
              <a:solidFill>
                <a:srgbClr val="81BE25"/>
              </a:solidFill>
            </a:endParaRPr>
          </a:p>
        </p:txBody>
      </p:sp>
    </p:spTree>
    <p:extLst>
      <p:ext uri="{BB962C8B-B14F-4D97-AF65-F5344CB8AC3E}">
        <p14:creationId xmlns:p14="http://schemas.microsoft.com/office/powerpoint/2010/main" val="402886101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3_Vertical Title and Text">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8F2CF5F-E669-5F43-BE71-3CE5224E6530}"/>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
        <p:nvSpPr>
          <p:cNvPr id="7" name="Text Placeholder 16">
            <a:extLst>
              <a:ext uri="{FF2B5EF4-FFF2-40B4-BE49-F238E27FC236}">
                <a16:creationId xmlns:a16="http://schemas.microsoft.com/office/drawing/2014/main" id="{EFA8E532-2E3C-03E0-C899-4BC2A0718B79}"/>
              </a:ext>
            </a:extLst>
          </p:cNvPr>
          <p:cNvSpPr>
            <a:spLocks noGrp="1"/>
          </p:cNvSpPr>
          <p:nvPr>
            <p:ph type="body" sz="quarter" idx="13" hasCustomPrompt="1"/>
          </p:nvPr>
        </p:nvSpPr>
        <p:spPr>
          <a:xfrm>
            <a:off x="694253" y="665348"/>
            <a:ext cx="5514680" cy="589313"/>
          </a:xfrm>
          <a:prstGeom prst="rect">
            <a:avLst/>
          </a:prstGeom>
        </p:spPr>
        <p:txBody>
          <a:bodyPr>
            <a:noAutofit/>
          </a:bodyPr>
          <a:lstStyle>
            <a:lvl1pPr marL="0" indent="0">
              <a:lnSpc>
                <a:spcPts val="4800"/>
              </a:lnSpc>
              <a:buNone/>
              <a:defRPr sz="3600" b="1" i="0">
                <a:latin typeface="Poppins SemiBold" pitchFamily="2" charset="77"/>
                <a:cs typeface="Poppins SemiBold" pitchFamily="2" charset="77"/>
              </a:defRPr>
            </a:lvl1pPr>
          </a:lstStyle>
          <a:p>
            <a:pPr lvl="0"/>
            <a:r>
              <a:rPr lang="en-US"/>
              <a:t>Slide Headline</a:t>
            </a:r>
          </a:p>
        </p:txBody>
      </p:sp>
      <p:sp>
        <p:nvSpPr>
          <p:cNvPr id="10" name="Text Placeholder 29">
            <a:extLst>
              <a:ext uri="{FF2B5EF4-FFF2-40B4-BE49-F238E27FC236}">
                <a16:creationId xmlns:a16="http://schemas.microsoft.com/office/drawing/2014/main" id="{57F1FEB9-ED3D-4CC7-7036-C9F78D7276C3}"/>
              </a:ext>
            </a:extLst>
          </p:cNvPr>
          <p:cNvSpPr>
            <a:spLocks noGrp="1"/>
          </p:cNvSpPr>
          <p:nvPr>
            <p:ph type="body" sz="quarter" idx="14" hasCustomPrompt="1"/>
          </p:nvPr>
        </p:nvSpPr>
        <p:spPr>
          <a:xfrm>
            <a:off x="690867" y="386047"/>
            <a:ext cx="5100637" cy="291506"/>
          </a:xfrm>
          <a:prstGeom prst="rect">
            <a:avLst/>
          </a:prstGeom>
        </p:spPr>
        <p:txBody>
          <a:bodyPr>
            <a:noAutofit/>
          </a:bodyPr>
          <a:lstStyle>
            <a:lvl1pPr marL="0" indent="0">
              <a:buNone/>
              <a:defRPr sz="1600" b="1" i="0" spc="200" baseline="0">
                <a:solidFill>
                  <a:schemeClr val="accent1"/>
                </a:solidFill>
                <a:latin typeface="Poppins SemiBold" pitchFamily="2" charset="77"/>
                <a:cs typeface="Poppins SemiBold" pitchFamily="2" charset="77"/>
              </a:defRPr>
            </a:lvl1pPr>
          </a:lstStyle>
          <a:p>
            <a:pPr lvl="0"/>
            <a:r>
              <a:rPr lang="en-US"/>
              <a:t>SECTION TITLE</a:t>
            </a:r>
          </a:p>
        </p:txBody>
      </p:sp>
      <p:pic>
        <p:nvPicPr>
          <p:cNvPr id="11" name="Picture 10">
            <a:extLst>
              <a:ext uri="{FF2B5EF4-FFF2-40B4-BE49-F238E27FC236}">
                <a16:creationId xmlns:a16="http://schemas.microsoft.com/office/drawing/2014/main" id="{C513A757-7414-6F58-5946-4E44370807C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3349" y="6218774"/>
            <a:ext cx="1160893" cy="431960"/>
          </a:xfrm>
          <a:prstGeom prst="rect">
            <a:avLst/>
          </a:prstGeom>
        </p:spPr>
      </p:pic>
    </p:spTree>
    <p:extLst>
      <p:ext uri="{BB962C8B-B14F-4D97-AF65-F5344CB8AC3E}">
        <p14:creationId xmlns:p14="http://schemas.microsoft.com/office/powerpoint/2010/main" val="1609506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 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E27BB1-2198-FD4D-961B-94EFC1F426CC}"/>
              </a:ext>
            </a:extLst>
          </p:cNvPr>
          <p:cNvSpPr/>
          <p:nvPr userDrawn="1"/>
        </p:nvSpPr>
        <p:spPr>
          <a:xfrm>
            <a:off x="0" y="1406184"/>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2" name="Title 1"/>
          <p:cNvSpPr>
            <a:spLocks noGrp="1"/>
          </p:cNvSpPr>
          <p:nvPr>
            <p:ph type="title"/>
          </p:nvPr>
        </p:nvSpPr>
        <p:spPr>
          <a:xfrm>
            <a:off x="693351" y="570404"/>
            <a:ext cx="10683732" cy="680318"/>
          </a:xfrm>
        </p:spPr>
        <p:txBody>
          <a:bodyPr>
            <a:noAutofit/>
          </a:bodyPr>
          <a:lstStyle>
            <a:lvl1pPr>
              <a:lnSpc>
                <a:spcPct val="100000"/>
              </a:lnSpc>
              <a:defRPr sz="2000"/>
            </a:lvl1pPr>
          </a:lstStyle>
          <a:p>
            <a:r>
              <a:rPr lang="en-US"/>
              <a:t>Click to edit Master title style</a:t>
            </a:r>
          </a:p>
        </p:txBody>
      </p:sp>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cxnSp>
        <p:nvCxnSpPr>
          <p:cNvPr id="8" name="Straight Connector 7">
            <a:extLst>
              <a:ext uri="{FF2B5EF4-FFF2-40B4-BE49-F238E27FC236}">
                <a16:creationId xmlns:a16="http://schemas.microsoft.com/office/drawing/2014/main" id="{2A8A44C4-8971-D54F-A4E4-23F6F98A7468}"/>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27828CDB-54DB-4A32-8BA5-67E38F70EA7F}"/>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cxnSp>
        <p:nvCxnSpPr>
          <p:cNvPr id="15" name="Straight Connector 14">
            <a:extLst>
              <a:ext uri="{FF2B5EF4-FFF2-40B4-BE49-F238E27FC236}">
                <a16:creationId xmlns:a16="http://schemas.microsoft.com/office/drawing/2014/main" id="{BAD72BC2-E8BB-684D-8795-6853058241A6}"/>
              </a:ext>
            </a:extLst>
          </p:cNvPr>
          <p:cNvCxnSpPr>
            <a:cxnSpLocks/>
          </p:cNvCxnSpPr>
          <p:nvPr userDrawn="1"/>
        </p:nvCxnSpPr>
        <p:spPr>
          <a:xfrm>
            <a:off x="814917" y="1770145"/>
            <a:ext cx="4976283" cy="0"/>
          </a:xfrm>
          <a:prstGeom prst="line">
            <a:avLst/>
          </a:prstGeom>
          <a:ln w="76200">
            <a:solidFill>
              <a:srgbClr val="4CB4E7"/>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AEEE129-99B7-8946-87DE-B26C1FF95B55}"/>
              </a:ext>
            </a:extLst>
          </p:cNvPr>
          <p:cNvCxnSpPr>
            <a:cxnSpLocks/>
          </p:cNvCxnSpPr>
          <p:nvPr userDrawn="1"/>
        </p:nvCxnSpPr>
        <p:spPr>
          <a:xfrm>
            <a:off x="6400801" y="1770145"/>
            <a:ext cx="4976283" cy="0"/>
          </a:xfrm>
          <a:prstGeom prst="line">
            <a:avLst/>
          </a:prstGeom>
          <a:ln w="76200">
            <a:solidFill>
              <a:srgbClr val="4CB4E7"/>
            </a:solidFill>
          </a:ln>
        </p:spPr>
        <p:style>
          <a:lnRef idx="1">
            <a:schemeClr val="accent1"/>
          </a:lnRef>
          <a:fillRef idx="0">
            <a:schemeClr val="accent1"/>
          </a:fillRef>
          <a:effectRef idx="0">
            <a:schemeClr val="accent1"/>
          </a:effectRef>
          <a:fontRef idx="minor">
            <a:schemeClr val="tx1"/>
          </a:fontRef>
        </p:style>
      </p:cxnSp>
      <p:sp>
        <p:nvSpPr>
          <p:cNvPr id="17" name="Text Placeholder 9">
            <a:extLst>
              <a:ext uri="{FF2B5EF4-FFF2-40B4-BE49-F238E27FC236}">
                <a16:creationId xmlns:a16="http://schemas.microsoft.com/office/drawing/2014/main" id="{C68338DD-C779-BA44-9FA8-16641BB153B0}"/>
              </a:ext>
            </a:extLst>
          </p:cNvPr>
          <p:cNvSpPr>
            <a:spLocks noGrp="1"/>
          </p:cNvSpPr>
          <p:nvPr>
            <p:ph type="body" sz="quarter" idx="18" hasCustomPrompt="1"/>
          </p:nvPr>
        </p:nvSpPr>
        <p:spPr>
          <a:xfrm>
            <a:off x="717493" y="1825627"/>
            <a:ext cx="5073707" cy="368449"/>
          </a:xfrm>
        </p:spPr>
        <p:txBody>
          <a:bodyPr>
            <a:noAutofit/>
          </a:bodyPr>
          <a:lstStyle>
            <a:lvl1pPr>
              <a:defRPr sz="1600">
                <a:solidFill>
                  <a:srgbClr val="333F48"/>
                </a:solidFill>
              </a:defRPr>
            </a:lvl1pPr>
          </a:lstStyle>
          <a:p>
            <a:pPr lvl="0"/>
            <a:r>
              <a:rPr lang="en-US"/>
              <a:t>Click to edit sub-heading</a:t>
            </a:r>
          </a:p>
        </p:txBody>
      </p:sp>
      <p:sp>
        <p:nvSpPr>
          <p:cNvPr id="18" name="Text Placeholder 9">
            <a:extLst>
              <a:ext uri="{FF2B5EF4-FFF2-40B4-BE49-F238E27FC236}">
                <a16:creationId xmlns:a16="http://schemas.microsoft.com/office/drawing/2014/main" id="{D9ED1C46-3617-1046-B135-45624B49A21A}"/>
              </a:ext>
            </a:extLst>
          </p:cNvPr>
          <p:cNvSpPr>
            <a:spLocks noGrp="1"/>
          </p:cNvSpPr>
          <p:nvPr>
            <p:ph type="body" sz="quarter" idx="19" hasCustomPrompt="1"/>
          </p:nvPr>
        </p:nvSpPr>
        <p:spPr>
          <a:xfrm>
            <a:off x="717493" y="2350874"/>
            <a:ext cx="5073707" cy="368449"/>
          </a:xfrm>
        </p:spPr>
        <p:txBody>
          <a:bodyPr>
            <a:noAutofit/>
          </a:bodyPr>
          <a:lstStyle>
            <a:lvl1pPr marL="185738" indent="-185738">
              <a:buClr>
                <a:schemeClr val="bg2">
                  <a:lumMod val="75000"/>
                </a:schemeClr>
              </a:buClr>
              <a:buFont typeface="Arial" panose="020B0604020202020204" pitchFamily="34" charset="0"/>
              <a:buChar char="•"/>
              <a:tabLst/>
              <a:defRPr sz="1400" b="0">
                <a:solidFill>
                  <a:srgbClr val="333F48"/>
                </a:solidFill>
              </a:defRPr>
            </a:lvl1pPr>
          </a:lstStyle>
          <a:p>
            <a:pPr lvl="0"/>
            <a:r>
              <a:rPr lang="en-US"/>
              <a:t>Click to edit bullet</a:t>
            </a:r>
          </a:p>
        </p:txBody>
      </p:sp>
      <p:sp>
        <p:nvSpPr>
          <p:cNvPr id="19" name="Text Placeholder 9">
            <a:extLst>
              <a:ext uri="{FF2B5EF4-FFF2-40B4-BE49-F238E27FC236}">
                <a16:creationId xmlns:a16="http://schemas.microsoft.com/office/drawing/2014/main" id="{0D9EEB71-E605-3B4D-B987-522CF6A52353}"/>
              </a:ext>
            </a:extLst>
          </p:cNvPr>
          <p:cNvSpPr>
            <a:spLocks noGrp="1"/>
          </p:cNvSpPr>
          <p:nvPr>
            <p:ph type="body" sz="quarter" idx="17" hasCustomPrompt="1"/>
          </p:nvPr>
        </p:nvSpPr>
        <p:spPr>
          <a:xfrm>
            <a:off x="6303377" y="1825627"/>
            <a:ext cx="5073707" cy="368449"/>
          </a:xfrm>
        </p:spPr>
        <p:txBody>
          <a:bodyPr>
            <a:noAutofit/>
          </a:bodyPr>
          <a:lstStyle>
            <a:lvl1pPr>
              <a:defRPr sz="1600">
                <a:solidFill>
                  <a:srgbClr val="333F48"/>
                </a:solidFill>
              </a:defRPr>
            </a:lvl1pPr>
          </a:lstStyle>
          <a:p>
            <a:pPr lvl="0"/>
            <a:r>
              <a:rPr lang="en-US"/>
              <a:t>Click to edit sub-heading</a:t>
            </a:r>
          </a:p>
        </p:txBody>
      </p:sp>
      <p:sp>
        <p:nvSpPr>
          <p:cNvPr id="20" name="Text Placeholder 9">
            <a:extLst>
              <a:ext uri="{FF2B5EF4-FFF2-40B4-BE49-F238E27FC236}">
                <a16:creationId xmlns:a16="http://schemas.microsoft.com/office/drawing/2014/main" id="{7A3DFDD0-36B4-C84A-A9F2-3632DBD0D309}"/>
              </a:ext>
            </a:extLst>
          </p:cNvPr>
          <p:cNvSpPr>
            <a:spLocks noGrp="1"/>
          </p:cNvSpPr>
          <p:nvPr>
            <p:ph type="body" sz="quarter" idx="20" hasCustomPrompt="1"/>
          </p:nvPr>
        </p:nvSpPr>
        <p:spPr>
          <a:xfrm>
            <a:off x="6303377" y="2350874"/>
            <a:ext cx="5073707" cy="368449"/>
          </a:xfrm>
        </p:spPr>
        <p:txBody>
          <a:bodyPr>
            <a:noAutofit/>
          </a:bodyPr>
          <a:lstStyle>
            <a:lvl1pPr marL="185738" indent="-185738">
              <a:buClr>
                <a:schemeClr val="bg2">
                  <a:lumMod val="75000"/>
                </a:schemeClr>
              </a:buClr>
              <a:buFont typeface="Arial" panose="020B0604020202020204" pitchFamily="34" charset="0"/>
              <a:buChar char="•"/>
              <a:tabLst/>
              <a:defRPr sz="1400" b="0">
                <a:solidFill>
                  <a:srgbClr val="333F48"/>
                </a:solidFill>
              </a:defRPr>
            </a:lvl1pPr>
          </a:lstStyle>
          <a:p>
            <a:pPr lvl="0"/>
            <a:r>
              <a:rPr lang="en-US"/>
              <a:t>Click to edit bullet</a:t>
            </a:r>
          </a:p>
        </p:txBody>
      </p:sp>
    </p:spTree>
    <p:extLst>
      <p:ext uri="{BB962C8B-B14F-4D97-AF65-F5344CB8AC3E}">
        <p14:creationId xmlns:p14="http://schemas.microsoft.com/office/powerpoint/2010/main" val="231090564"/>
      </p:ext>
    </p:extLst>
  </p:cSld>
  <p:clrMapOvr>
    <a:masterClrMapping/>
  </p:clrMapOvr>
  <p:extLst>
    <p:ext uri="{DCECCB84-F9BA-43D5-87BE-67443E8EF086}">
      <p15:sldGuideLst xmlns:p15="http://schemas.microsoft.com/office/powerpoint/2012/main">
        <p15:guide id="1" orient="horz" pos="2160" userDrawn="1">
          <p15:clr>
            <a:srgbClr val="FBAE40"/>
          </p15:clr>
        </p15:guide>
        <p15:guide id="2" orient="horz" pos="4201"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itle with Photo">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1" y="0"/>
            <a:ext cx="12192000" cy="6858000"/>
          </a:xfrm>
          <a:solidFill>
            <a:schemeClr val="bg1">
              <a:lumMod val="85000"/>
            </a:schemeClr>
          </a:solidFill>
        </p:spPr>
        <p:txBody>
          <a:bodyPr/>
          <a:lstStyle/>
          <a:p>
            <a:r>
              <a:rPr lang="en-US"/>
              <a:t>Click icon to add picture</a:t>
            </a:r>
          </a:p>
        </p:txBody>
      </p:sp>
      <p:sp>
        <p:nvSpPr>
          <p:cNvPr id="6" name="Rectangle 5">
            <a:extLst>
              <a:ext uri="{FF2B5EF4-FFF2-40B4-BE49-F238E27FC236}">
                <a16:creationId xmlns:a16="http://schemas.microsoft.com/office/drawing/2014/main" id="{5EEC12B1-15BA-4F79-B9A2-CA26F6ED9B2A}"/>
              </a:ext>
            </a:extLst>
          </p:cNvPr>
          <p:cNvSpPr/>
          <p:nvPr userDrawn="1"/>
        </p:nvSpPr>
        <p:spPr>
          <a:xfrm>
            <a:off x="0" y="-14289"/>
            <a:ext cx="8520477" cy="6872289"/>
          </a:xfrm>
          <a:custGeom>
            <a:avLst/>
            <a:gdLst>
              <a:gd name="connsiteX0" fmla="*/ 0 w 7008675"/>
              <a:gd name="connsiteY0" fmla="*/ 0 h 6856214"/>
              <a:gd name="connsiteX1" fmla="*/ 7008675 w 7008675"/>
              <a:gd name="connsiteY1" fmla="*/ 0 h 6856214"/>
              <a:gd name="connsiteX2" fmla="*/ 7008675 w 7008675"/>
              <a:gd name="connsiteY2" fmla="*/ 6856214 h 6856214"/>
              <a:gd name="connsiteX3" fmla="*/ 0 w 7008675"/>
              <a:gd name="connsiteY3" fmla="*/ 6856214 h 6856214"/>
              <a:gd name="connsiteX4" fmla="*/ 0 w 7008675"/>
              <a:gd name="connsiteY4" fmla="*/ 0 h 6856214"/>
              <a:gd name="connsiteX0" fmla="*/ 0 w 7008675"/>
              <a:gd name="connsiteY0" fmla="*/ 16075 h 6872289"/>
              <a:gd name="connsiteX1" fmla="*/ 3890136 w 7008675"/>
              <a:gd name="connsiteY1" fmla="*/ 0 h 6872289"/>
              <a:gd name="connsiteX2" fmla="*/ 7008675 w 7008675"/>
              <a:gd name="connsiteY2" fmla="*/ 6872289 h 6872289"/>
              <a:gd name="connsiteX3" fmla="*/ 0 w 7008675"/>
              <a:gd name="connsiteY3" fmla="*/ 6872289 h 6872289"/>
              <a:gd name="connsiteX4" fmla="*/ 0 w 7008675"/>
              <a:gd name="connsiteY4" fmla="*/ 16075 h 6872289"/>
              <a:gd name="connsiteX0" fmla="*/ 0 w 7008675"/>
              <a:gd name="connsiteY0" fmla="*/ 16075 h 6872289"/>
              <a:gd name="connsiteX1" fmla="*/ 4195560 w 7008675"/>
              <a:gd name="connsiteY1" fmla="*/ 0 h 6872289"/>
              <a:gd name="connsiteX2" fmla="*/ 7008675 w 7008675"/>
              <a:gd name="connsiteY2" fmla="*/ 6872289 h 6872289"/>
              <a:gd name="connsiteX3" fmla="*/ 0 w 7008675"/>
              <a:gd name="connsiteY3" fmla="*/ 6872289 h 6872289"/>
              <a:gd name="connsiteX4" fmla="*/ 0 w 7008675"/>
              <a:gd name="connsiteY4" fmla="*/ 16075 h 6872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08675" h="6872289">
                <a:moveTo>
                  <a:pt x="0" y="16075"/>
                </a:moveTo>
                <a:lnTo>
                  <a:pt x="4195560" y="0"/>
                </a:lnTo>
                <a:lnTo>
                  <a:pt x="7008675" y="6872289"/>
                </a:lnTo>
                <a:lnTo>
                  <a:pt x="0" y="6872289"/>
                </a:lnTo>
                <a:lnTo>
                  <a:pt x="0" y="16075"/>
                </a:lnTo>
                <a:close/>
              </a:path>
            </a:pathLst>
          </a:custGeom>
          <a:solidFill>
            <a:srgbClr val="003963">
              <a:alpha val="38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indent="0" algn="ctr">
              <a:buFont typeface="Arial"/>
              <a:buNone/>
            </a:pPr>
            <a:endParaRPr lang="en-US" sz="1800">
              <a:ln>
                <a:noFill/>
              </a:ln>
              <a:effectLst/>
            </a:endParaRPr>
          </a:p>
        </p:txBody>
      </p:sp>
      <p:pic>
        <p:nvPicPr>
          <p:cNvPr id="10" name="Picture 9">
            <a:extLst>
              <a:ext uri="{FF2B5EF4-FFF2-40B4-BE49-F238E27FC236}">
                <a16:creationId xmlns:a16="http://schemas.microsoft.com/office/drawing/2014/main" id="{46866460-5450-CC41-A8FF-F886B8D49F2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9210154" y="5497983"/>
            <a:ext cx="2007123" cy="749300"/>
          </a:xfrm>
          <a:prstGeom prst="rect">
            <a:avLst/>
          </a:prstGeom>
        </p:spPr>
      </p:pic>
      <p:sp>
        <p:nvSpPr>
          <p:cNvPr id="2" name="Title 1"/>
          <p:cNvSpPr>
            <a:spLocks noGrp="1"/>
          </p:cNvSpPr>
          <p:nvPr>
            <p:ph type="ctrTitle" hasCustomPrompt="1"/>
          </p:nvPr>
        </p:nvSpPr>
        <p:spPr>
          <a:xfrm>
            <a:off x="968081" y="2094651"/>
            <a:ext cx="10363200" cy="1470025"/>
          </a:xfrm>
          <a:effectLst>
            <a:outerShdw blurRad="63500" sx="102000" sy="102000" algn="ctr" rotWithShape="0">
              <a:prstClr val="black">
                <a:alpha val="40000"/>
              </a:prstClr>
            </a:outerShdw>
          </a:effectLst>
        </p:spPr>
        <p:txBody>
          <a:bodyPr anchor="t" anchorCtr="0">
            <a:noAutofit/>
          </a:bodyPr>
          <a:lstStyle>
            <a:lvl1pPr algn="l">
              <a:defRPr sz="4800" b="1" i="0" baseline="0">
                <a:solidFill>
                  <a:schemeClr val="bg1"/>
                </a:solidFill>
                <a:effectLst>
                  <a:outerShdw blurRad="63500" sx="102000" sy="102000" algn="ctr" rotWithShape="0">
                    <a:prstClr val="black">
                      <a:alpha val="40000"/>
                    </a:prstClr>
                  </a:outerShdw>
                </a:effectLst>
                <a:latin typeface="Arial"/>
                <a:cs typeface="Arial"/>
              </a:defRPr>
            </a:lvl1pPr>
          </a:lstStyle>
          <a:p>
            <a:r>
              <a:rPr lang="en-US"/>
              <a:t>Title of</a:t>
            </a:r>
            <a:br>
              <a:rPr lang="en-US"/>
            </a:br>
            <a:r>
              <a:rPr lang="en-US"/>
              <a:t>Presentation</a:t>
            </a:r>
          </a:p>
        </p:txBody>
      </p:sp>
      <p:sp>
        <p:nvSpPr>
          <p:cNvPr id="3" name="Subtitle 2"/>
          <p:cNvSpPr>
            <a:spLocks noGrp="1"/>
          </p:cNvSpPr>
          <p:nvPr>
            <p:ph type="subTitle" idx="1" hasCustomPrompt="1"/>
          </p:nvPr>
        </p:nvSpPr>
        <p:spPr>
          <a:xfrm>
            <a:off x="968082" y="5746605"/>
            <a:ext cx="4415937" cy="496480"/>
          </a:xfrm>
        </p:spPr>
        <p:txBody>
          <a:bodyPr>
            <a:normAutofit/>
          </a:bodyPr>
          <a:lstStyle>
            <a:lvl1pPr marL="0" indent="0" algn="l">
              <a:buNone/>
              <a:defRPr sz="2000">
                <a:solidFill>
                  <a:srgbClr val="FFFFF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Presentation Date</a:t>
            </a:r>
          </a:p>
        </p:txBody>
      </p:sp>
    </p:spTree>
    <p:extLst>
      <p:ext uri="{BB962C8B-B14F-4D97-AF65-F5344CB8AC3E}">
        <p14:creationId xmlns:p14="http://schemas.microsoft.com/office/powerpoint/2010/main" val="404832031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B49712E-FECC-477E-8EB0-F02F88435978}"/>
              </a:ext>
            </a:extLst>
          </p:cNvPr>
          <p:cNvSpPr>
            <a:spLocks noGrp="1"/>
          </p:cNvSpPr>
          <p:nvPr>
            <p:ph type="sldNum" sz="quarter" idx="10"/>
          </p:nvPr>
        </p:nvSpPr>
        <p:spPr/>
        <p:txBody>
          <a:bodyPr/>
          <a:lstStyle/>
          <a:p>
            <a:fld id="{8B945C34-AD59-F540-910E-1C7C9160E7E3}" type="slidenum">
              <a:rPr lang="en-US" smtClean="0"/>
              <a:pPr/>
              <a:t>‹#›</a:t>
            </a:fld>
            <a:endParaRPr lang="en-US" b="0"/>
          </a:p>
        </p:txBody>
      </p:sp>
      <p:sp>
        <p:nvSpPr>
          <p:cNvPr id="9" name="Rectangle 8">
            <a:extLst>
              <a:ext uri="{FF2B5EF4-FFF2-40B4-BE49-F238E27FC236}">
                <a16:creationId xmlns:a16="http://schemas.microsoft.com/office/drawing/2014/main" id="{6B65DD42-AA15-4388-B2A4-F0FA3E92CAE2}"/>
              </a:ext>
            </a:extLst>
          </p:cNvPr>
          <p:cNvSpPr/>
          <p:nvPr userDrawn="1"/>
        </p:nvSpPr>
        <p:spPr>
          <a:xfrm>
            <a:off x="0" y="1406182"/>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latin typeface="+mn-lt"/>
              <a:ea typeface="+mn-ea"/>
              <a:cs typeface="+mn-cs"/>
              <a:sym typeface="+mn-lt"/>
            </a:endParaRPr>
          </a:p>
        </p:txBody>
      </p:sp>
      <p:cxnSp>
        <p:nvCxnSpPr>
          <p:cNvPr id="10" name="Straight Connector 9">
            <a:extLst>
              <a:ext uri="{FF2B5EF4-FFF2-40B4-BE49-F238E27FC236}">
                <a16:creationId xmlns:a16="http://schemas.microsoft.com/office/drawing/2014/main" id="{DE6BEF1E-5613-4D96-93C7-0C9DB2327E47}"/>
              </a:ext>
            </a:extLst>
          </p:cNvPr>
          <p:cNvCxnSpPr>
            <a:cxnSpLocks/>
          </p:cNvCxnSpPr>
          <p:nvPr userDrawn="1"/>
        </p:nvCxnSpPr>
        <p:spPr>
          <a:xfrm>
            <a:off x="-6115"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3B195911-F2FE-49E6-9762-FF58A131E2F7}"/>
              </a:ext>
            </a:extLst>
          </p:cNvPr>
          <p:cNvSpPr>
            <a:spLocks noGrp="1"/>
          </p:cNvSpPr>
          <p:nvPr>
            <p:ph type="title"/>
          </p:nvPr>
        </p:nvSpPr>
        <p:spPr>
          <a:xfrm>
            <a:off x="693351" y="570405"/>
            <a:ext cx="10683732" cy="427353"/>
          </a:xfrm>
        </p:spPr>
        <p:txBody>
          <a:bodyPr>
            <a:noAutofit/>
          </a:bodyPr>
          <a:lstStyle>
            <a:lvl1pPr>
              <a:lnSpc>
                <a:spcPct val="100000"/>
              </a:lnSpc>
              <a:defRPr sz="2000"/>
            </a:lvl1pPr>
          </a:lstStyle>
          <a:p>
            <a:r>
              <a:rPr lang="en-US"/>
              <a:t>Click to edit Master title style</a:t>
            </a:r>
          </a:p>
        </p:txBody>
      </p:sp>
      <p:sp>
        <p:nvSpPr>
          <p:cNvPr id="12" name="Content Placeholder 2">
            <a:extLst>
              <a:ext uri="{FF2B5EF4-FFF2-40B4-BE49-F238E27FC236}">
                <a16:creationId xmlns:a16="http://schemas.microsoft.com/office/drawing/2014/main" id="{BE0360AE-CBE8-41D3-8BDF-F5A3397FBA1B}"/>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sp>
        <p:nvSpPr>
          <p:cNvPr id="29" name="Content Placeholder 2">
            <a:extLst>
              <a:ext uri="{FF2B5EF4-FFF2-40B4-BE49-F238E27FC236}">
                <a16:creationId xmlns:a16="http://schemas.microsoft.com/office/drawing/2014/main" id="{23240E60-BDCD-477F-B96D-FBEB97326064}"/>
              </a:ext>
            </a:extLst>
          </p:cNvPr>
          <p:cNvSpPr>
            <a:spLocks noGrp="1"/>
          </p:cNvSpPr>
          <p:nvPr>
            <p:ph idx="13"/>
          </p:nvPr>
        </p:nvSpPr>
        <p:spPr>
          <a:xfrm>
            <a:off x="814918" y="1749270"/>
            <a:ext cx="10562164" cy="4160462"/>
          </a:xfrm>
        </p:spPr>
        <p:txBody>
          <a:bodyPr>
            <a:noAutofit/>
          </a:bodyPr>
          <a:lstStyle>
            <a:lvl1pPr marL="0" indent="0">
              <a:spcBef>
                <a:spcPts val="0"/>
              </a:spcBef>
              <a:spcAft>
                <a:spcPts val="600"/>
              </a:spcAft>
              <a:buClr>
                <a:srgbClr val="999FA4"/>
              </a:buClr>
              <a:buFont typeface="Arial" panose="020B0604020202020204" pitchFamily="34" charset="0"/>
              <a:buNone/>
              <a:defRPr sz="1400" b="1">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endParaRPr lang="en-US"/>
          </a:p>
          <a:p>
            <a:pPr lvl="0"/>
            <a:endParaRPr lang="en-US"/>
          </a:p>
        </p:txBody>
      </p:sp>
    </p:spTree>
    <p:extLst>
      <p:ext uri="{BB962C8B-B14F-4D97-AF65-F5344CB8AC3E}">
        <p14:creationId xmlns:p14="http://schemas.microsoft.com/office/powerpoint/2010/main" val="406480239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CA538-F2CF-8847-A5F5-DA4E062AA9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4069C4-1FEF-B647-8BFF-38FB6F049F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D9F23C-164C-0E4B-9712-6409CBED39B3}"/>
              </a:ext>
            </a:extLst>
          </p:cNvPr>
          <p:cNvSpPr>
            <a:spLocks noGrp="1"/>
          </p:cNvSpPr>
          <p:nvPr>
            <p:ph type="dt" sz="half" idx="10"/>
          </p:nvPr>
        </p:nvSpPr>
        <p:spPr/>
        <p:txBody>
          <a:bodyPr/>
          <a:lstStyle/>
          <a:p>
            <a:fld id="{6267BD34-AB1F-A045-BB8B-ABD440BF1A90}" type="datetimeFigureOut">
              <a:rPr lang="en-US" smtClean="0"/>
              <a:t>11/26/2024</a:t>
            </a:fld>
            <a:endParaRPr lang="en-US"/>
          </a:p>
        </p:txBody>
      </p:sp>
      <p:sp>
        <p:nvSpPr>
          <p:cNvPr id="5" name="Footer Placeholder 4">
            <a:extLst>
              <a:ext uri="{FF2B5EF4-FFF2-40B4-BE49-F238E27FC236}">
                <a16:creationId xmlns:a16="http://schemas.microsoft.com/office/drawing/2014/main" id="{95468E41-888B-D447-AF0A-03DFE005F4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A6DA64-41AA-6046-8149-0DC400B5CDD3}"/>
              </a:ext>
            </a:extLst>
          </p:cNvPr>
          <p:cNvSpPr>
            <a:spLocks noGrp="1"/>
          </p:cNvSpPr>
          <p:nvPr>
            <p:ph type="sldNum" sz="quarter" idx="12"/>
          </p:nvPr>
        </p:nvSpPr>
        <p:spPr/>
        <p:txBody>
          <a:bodyPr/>
          <a:lstStyle/>
          <a:p>
            <a:fld id="{C1DA4CC5-C65F-104F-9664-D0A25218E6A7}" type="slidenum">
              <a:rPr lang="en-US" smtClean="0"/>
              <a:t>‹#›</a:t>
            </a:fld>
            <a:endParaRPr lang="en-US"/>
          </a:p>
        </p:txBody>
      </p:sp>
    </p:spTree>
    <p:extLst>
      <p:ext uri="{BB962C8B-B14F-4D97-AF65-F5344CB8AC3E}">
        <p14:creationId xmlns:p14="http://schemas.microsoft.com/office/powerpoint/2010/main" val="232072225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1999" cy="1219200"/>
          </a:xfrm>
          <a:prstGeom prst="rect">
            <a:avLst/>
          </a:prstGeom>
        </p:spPr>
      </p:pic>
      <p:sp>
        <p:nvSpPr>
          <p:cNvPr id="2" name="Title 1"/>
          <p:cNvSpPr>
            <a:spLocks noGrp="1"/>
          </p:cNvSpPr>
          <p:nvPr>
            <p:ph type="title" hasCustomPrompt="1"/>
          </p:nvPr>
        </p:nvSpPr>
        <p:spPr>
          <a:xfrm>
            <a:off x="609600" y="615892"/>
            <a:ext cx="10972801" cy="484777"/>
          </a:xfrm>
        </p:spPr>
        <p:txBody>
          <a:bodyPr tIns="0" anchor="t" anchorCtr="0">
            <a:normAutofit/>
          </a:bodyPr>
          <a:lstStyle>
            <a:lvl1pPr algn="l">
              <a:defRPr sz="3200" baseline="0">
                <a:solidFill>
                  <a:srgbClr val="003963"/>
                </a:solidFill>
                <a:latin typeface="Arial"/>
                <a:cs typeface="Arial"/>
              </a:defRPr>
            </a:lvl1pPr>
          </a:lstStyle>
          <a:p>
            <a:r>
              <a:rPr lang="en-US"/>
              <a:t>Insert Header Here (55 characters)</a:t>
            </a:r>
          </a:p>
        </p:txBody>
      </p:sp>
      <p:sp>
        <p:nvSpPr>
          <p:cNvPr id="3" name="Content Placeholder 2"/>
          <p:cNvSpPr>
            <a:spLocks noGrp="1"/>
          </p:cNvSpPr>
          <p:nvPr>
            <p:ph idx="1" hasCustomPrompt="1"/>
          </p:nvPr>
        </p:nvSpPr>
        <p:spPr>
          <a:xfrm>
            <a:off x="1669602" y="1498603"/>
            <a:ext cx="8461946" cy="4495797"/>
          </a:xfrm>
        </p:spPr>
        <p:txBody>
          <a:bodyPr>
            <a:noAutofit/>
          </a:bodyPr>
          <a:lstStyle>
            <a:lvl1pPr marL="0" indent="0" algn="l">
              <a:spcBef>
                <a:spcPts val="1080"/>
              </a:spcBef>
              <a:buFont typeface="Arial" panose="020B0604020202020204" pitchFamily="34" charset="0"/>
              <a:buNone/>
              <a:defRPr sz="1800">
                <a:solidFill>
                  <a:srgbClr val="003963"/>
                </a:solidFill>
                <a:latin typeface="Arial"/>
                <a:cs typeface="Arial"/>
              </a:defRPr>
            </a:lvl1pPr>
            <a:lvl2pPr marL="285750" indent="-285750" algn="l">
              <a:spcBef>
                <a:spcPts val="1080"/>
              </a:spcBef>
              <a:buSzPct val="110000"/>
              <a:buFont typeface="Arial" panose="020B0604020202020204" pitchFamily="34" charset="0"/>
              <a:buChar char="•"/>
              <a:defRPr sz="1800">
                <a:solidFill>
                  <a:srgbClr val="003963"/>
                </a:solidFill>
                <a:latin typeface="Arial"/>
                <a:cs typeface="Arial"/>
              </a:defRPr>
            </a:lvl2pPr>
            <a:lvl3pPr marL="548640" indent="-228600" algn="l">
              <a:spcBef>
                <a:spcPts val="480"/>
              </a:spcBef>
              <a:buClr>
                <a:srgbClr val="063963"/>
              </a:buClr>
              <a:buFont typeface="Arial" panose="020B0604020202020204" pitchFamily="34" charset="0"/>
              <a:buChar char="-"/>
              <a:defRPr sz="1800">
                <a:solidFill>
                  <a:srgbClr val="003963"/>
                </a:solidFill>
                <a:latin typeface="Arial"/>
                <a:cs typeface="Arial"/>
              </a:defRPr>
            </a:lvl3pPr>
            <a:lvl4pPr algn="l">
              <a:defRPr>
                <a:solidFill>
                  <a:srgbClr val="003963"/>
                </a:solidFill>
                <a:latin typeface="Arial"/>
                <a:cs typeface="Arial"/>
              </a:defRPr>
            </a:lvl4pPr>
            <a:lvl5pPr algn="l">
              <a:defRPr>
                <a:solidFill>
                  <a:srgbClr val="003963"/>
                </a:solidFill>
                <a:latin typeface="Arial"/>
                <a:cs typeface="Arial"/>
              </a:defRPr>
            </a:lvl5pPr>
          </a:lstStyle>
          <a:p>
            <a:pPr lvl="0"/>
            <a:r>
              <a:rPr lang="en-US"/>
              <a:t>This template is for slides that are primarily text. Please keep your headline short. It should tell the story of the slide.</a:t>
            </a:r>
          </a:p>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a:t>
            </a:r>
            <a:r>
              <a:rPr lang="en-US" err="1"/>
              <a:t>sed</a:t>
            </a:r>
            <a:r>
              <a:rPr lang="en-US"/>
              <a:t> </a:t>
            </a:r>
            <a:r>
              <a:rPr lang="en-US" err="1"/>
              <a:t>sagittis</a:t>
            </a:r>
            <a:r>
              <a:rPr lang="en-US"/>
              <a:t> </a:t>
            </a:r>
            <a:r>
              <a:rPr lang="en-US" err="1"/>
              <a:t>urna</a:t>
            </a:r>
            <a:r>
              <a:rPr lang="en-US"/>
              <a:t>, </a:t>
            </a:r>
            <a:r>
              <a:rPr lang="en-US" err="1"/>
              <a:t>eu</a:t>
            </a:r>
            <a:r>
              <a:rPr lang="en-US"/>
              <a:t> porta </a:t>
            </a:r>
            <a:r>
              <a:rPr lang="en-US" err="1"/>
              <a:t>lectus</a:t>
            </a:r>
            <a:r>
              <a:rPr lang="en-US"/>
              <a:t>. Vestibulum </a:t>
            </a:r>
            <a:r>
              <a:rPr lang="en-US" err="1"/>
              <a:t>enim</a:t>
            </a:r>
            <a:r>
              <a:rPr lang="en-US"/>
              <a:t> </a:t>
            </a:r>
            <a:r>
              <a:rPr lang="en-US" err="1"/>
              <a:t>felis</a:t>
            </a:r>
            <a:r>
              <a:rPr lang="en-US"/>
              <a:t>, cursus </a:t>
            </a:r>
            <a:r>
              <a:rPr lang="en-US" err="1"/>
              <a:t>quis</a:t>
            </a:r>
            <a:r>
              <a:rPr lang="en-US"/>
              <a:t> </a:t>
            </a:r>
            <a:r>
              <a:rPr lang="en-US" err="1"/>
              <a:t>enim</a:t>
            </a:r>
            <a:r>
              <a:rPr lang="en-US"/>
              <a:t> </a:t>
            </a:r>
            <a:r>
              <a:rPr lang="en-US" err="1"/>
              <a:t>eget</a:t>
            </a:r>
            <a:r>
              <a:rPr lang="en-US"/>
              <a:t>, </a:t>
            </a:r>
            <a:r>
              <a:rPr lang="en-US" err="1"/>
              <a:t>sagittis</a:t>
            </a:r>
            <a:r>
              <a:rPr lang="en-US"/>
              <a:t> </a:t>
            </a:r>
            <a:r>
              <a:rPr lang="en-US" err="1"/>
              <a:t>lobortis</a:t>
            </a:r>
            <a:r>
              <a:rPr lang="en-US"/>
              <a:t> </a:t>
            </a:r>
            <a:r>
              <a:rPr lang="en-US" err="1"/>
              <a:t>leo</a:t>
            </a:r>
            <a:r>
              <a:rPr lang="en-US"/>
              <a:t>. </a:t>
            </a:r>
          </a:p>
          <a:p>
            <a:pPr lvl="0"/>
            <a:r>
              <a:rPr lang="en-US"/>
              <a:t>Proin in </a:t>
            </a:r>
            <a:r>
              <a:rPr lang="en-US" err="1"/>
              <a:t>quam</a:t>
            </a:r>
            <a:r>
              <a:rPr lang="en-US"/>
              <a:t> </a:t>
            </a:r>
            <a:r>
              <a:rPr lang="en-US" err="1"/>
              <a:t>justo</a:t>
            </a:r>
            <a:r>
              <a:rPr lang="en-US"/>
              <a:t>. In ac </a:t>
            </a:r>
            <a:r>
              <a:rPr lang="en-US" err="1"/>
              <a:t>aliquam</a:t>
            </a:r>
            <a:r>
              <a:rPr lang="en-US"/>
              <a:t> </a:t>
            </a:r>
            <a:r>
              <a:rPr lang="en-US" err="1"/>
              <a:t>elit</a:t>
            </a:r>
            <a:r>
              <a:rPr lang="en-US"/>
              <a:t>, </a:t>
            </a:r>
            <a:r>
              <a:rPr lang="en-US" err="1"/>
              <a:t>posuere</a:t>
            </a:r>
            <a:r>
              <a:rPr lang="en-US"/>
              <a:t> </a:t>
            </a:r>
            <a:r>
              <a:rPr lang="en-US" err="1"/>
              <a:t>eleifend</a:t>
            </a:r>
            <a:r>
              <a:rPr lang="en-US"/>
              <a:t>. Sed in </a:t>
            </a:r>
            <a:r>
              <a:rPr lang="en-US" err="1"/>
              <a:t>mattries</a:t>
            </a:r>
            <a:r>
              <a:rPr lang="en-US"/>
              <a:t> </a:t>
            </a:r>
            <a:r>
              <a:rPr lang="en-US" err="1"/>
              <a:t>dignissim</a:t>
            </a:r>
            <a:r>
              <a:rPr lang="en-US"/>
              <a:t> </a:t>
            </a:r>
            <a:r>
              <a:rPr lang="en-US" err="1"/>
              <a:t>quam</a:t>
            </a:r>
            <a:r>
              <a:rPr lang="en-US"/>
              <a:t>.</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p>
          <a:p>
            <a:pPr lvl="1"/>
            <a:r>
              <a:rPr lang="en-US"/>
              <a:t>Sed </a:t>
            </a:r>
            <a:r>
              <a:rPr lang="en-US" err="1"/>
              <a:t>sed</a:t>
            </a:r>
            <a:r>
              <a:rPr lang="en-US"/>
              <a:t> </a:t>
            </a:r>
            <a:r>
              <a:rPr lang="en-US" err="1"/>
              <a:t>sagittis</a:t>
            </a:r>
            <a:r>
              <a:rPr lang="en-US"/>
              <a:t> </a:t>
            </a:r>
            <a:r>
              <a:rPr lang="en-US" err="1"/>
              <a:t>urna</a:t>
            </a:r>
            <a:r>
              <a:rPr lang="en-US"/>
              <a:t>, </a:t>
            </a:r>
            <a:r>
              <a:rPr lang="en-US" err="1"/>
              <a:t>eu</a:t>
            </a:r>
            <a:r>
              <a:rPr lang="en-US"/>
              <a:t> porta </a:t>
            </a:r>
            <a:r>
              <a:rPr lang="en-US" err="1"/>
              <a:t>lectus</a:t>
            </a:r>
            <a:r>
              <a:rPr lang="en-US"/>
              <a:t>. Vestibulum </a:t>
            </a:r>
            <a:r>
              <a:rPr lang="en-US" err="1"/>
              <a:t>enim</a:t>
            </a:r>
            <a:r>
              <a:rPr lang="en-US"/>
              <a:t> </a:t>
            </a:r>
            <a:r>
              <a:rPr lang="en-US" err="1"/>
              <a:t>felis</a:t>
            </a:r>
            <a:r>
              <a:rPr lang="en-US"/>
              <a:t>, cursus </a:t>
            </a:r>
            <a:r>
              <a:rPr lang="en-US" err="1"/>
              <a:t>quis</a:t>
            </a:r>
            <a:r>
              <a:rPr lang="en-US"/>
              <a:t> </a:t>
            </a:r>
            <a:r>
              <a:rPr lang="en-US" err="1"/>
              <a:t>enim</a:t>
            </a:r>
            <a:r>
              <a:rPr lang="en-US"/>
              <a:t> </a:t>
            </a:r>
            <a:r>
              <a:rPr lang="en-US" err="1"/>
              <a:t>eget</a:t>
            </a:r>
            <a:r>
              <a:rPr lang="en-US"/>
              <a:t>, </a:t>
            </a:r>
            <a:r>
              <a:rPr lang="en-US" err="1"/>
              <a:t>sagittis</a:t>
            </a:r>
            <a:r>
              <a:rPr lang="en-US"/>
              <a:t> </a:t>
            </a:r>
            <a:r>
              <a:rPr lang="en-US" err="1"/>
              <a:t>lobortis</a:t>
            </a:r>
            <a:r>
              <a:rPr lang="en-US"/>
              <a:t> </a:t>
            </a:r>
            <a:r>
              <a:rPr lang="en-US" err="1"/>
              <a:t>leo</a:t>
            </a:r>
            <a:r>
              <a:rPr lang="en-US"/>
              <a:t>.</a:t>
            </a:r>
          </a:p>
          <a:p>
            <a:pPr lvl="2"/>
            <a:r>
              <a:rPr lang="en-US"/>
              <a:t>Sub bullet</a:t>
            </a:r>
          </a:p>
          <a:p>
            <a:pPr lvl="2"/>
            <a:r>
              <a:rPr lang="en-US"/>
              <a:t>Sub bullet 2</a:t>
            </a:r>
          </a:p>
          <a:p>
            <a:pPr lvl="1"/>
            <a:r>
              <a:rPr lang="en-US"/>
              <a:t>Nam </a:t>
            </a:r>
            <a:r>
              <a:rPr lang="en-US" err="1"/>
              <a:t>pretium</a:t>
            </a:r>
            <a:r>
              <a:rPr lang="en-US"/>
              <a:t>, </a:t>
            </a:r>
            <a:r>
              <a:rPr lang="en-US" err="1"/>
              <a:t>lacus</a:t>
            </a:r>
            <a:r>
              <a:rPr lang="en-US"/>
              <a:t> id </a:t>
            </a:r>
            <a:r>
              <a:rPr lang="en-US" err="1"/>
              <a:t>lobortis</a:t>
            </a:r>
            <a:r>
              <a:rPr lang="en-US"/>
              <a:t> </a:t>
            </a:r>
            <a:r>
              <a:rPr lang="en-US" err="1"/>
              <a:t>volutpat</a:t>
            </a:r>
            <a:r>
              <a:rPr lang="en-US"/>
              <a:t>, libero </a:t>
            </a:r>
            <a:r>
              <a:rPr lang="en-US" err="1"/>
              <a:t>turpis</a:t>
            </a:r>
            <a:r>
              <a:rPr lang="en-US"/>
              <a:t> tempus </a:t>
            </a:r>
            <a:r>
              <a:rPr lang="en-US" err="1"/>
              <a:t>erat</a:t>
            </a:r>
            <a:r>
              <a:rPr lang="en-US"/>
              <a:t>, </a:t>
            </a:r>
            <a:r>
              <a:rPr lang="en-US" err="1"/>
              <a:t>quis</a:t>
            </a:r>
            <a:r>
              <a:rPr lang="en-US"/>
              <a:t> </a:t>
            </a:r>
            <a:r>
              <a:rPr lang="en-US" err="1"/>
              <a:t>auctor</a:t>
            </a:r>
            <a:r>
              <a:rPr lang="en-US"/>
              <a:t> </a:t>
            </a:r>
            <a:r>
              <a:rPr lang="en-US" err="1"/>
              <a:t>sem</a:t>
            </a:r>
            <a:r>
              <a:rPr lang="en-US"/>
              <a:t> </a:t>
            </a:r>
            <a:r>
              <a:rPr lang="en-US" err="1"/>
              <a:t>tortor</a:t>
            </a:r>
            <a:r>
              <a:rPr lang="en-US"/>
              <a:t>.</a:t>
            </a:r>
          </a:p>
        </p:txBody>
      </p:sp>
      <p:pic>
        <p:nvPicPr>
          <p:cNvPr id="7" name="Picture 6" descr="Element Fleet Logo.emf"/>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09600" y="6143098"/>
            <a:ext cx="1270522" cy="472297"/>
          </a:xfrm>
          <a:prstGeom prst="rect">
            <a:avLst/>
          </a:prstGeom>
        </p:spPr>
      </p:pic>
      <p:cxnSp>
        <p:nvCxnSpPr>
          <p:cNvPr id="11" name="Straight Connector 10"/>
          <p:cNvCxnSpPr/>
          <p:nvPr userDrawn="1"/>
        </p:nvCxnSpPr>
        <p:spPr>
          <a:xfrm>
            <a:off x="748553" y="1223187"/>
            <a:ext cx="11443447" cy="0"/>
          </a:xfrm>
          <a:prstGeom prst="line">
            <a:avLst/>
          </a:prstGeom>
          <a:ln w="12700" cmpd="sng">
            <a:solidFill>
              <a:srgbClr val="81BE25"/>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10"/>
          </p:nvPr>
        </p:nvSpPr>
        <p:spPr>
          <a:xfrm>
            <a:off x="8890028" y="6356352"/>
            <a:ext cx="2844800" cy="365125"/>
          </a:xfrm>
          <a:prstGeom prst="rect">
            <a:avLst/>
          </a:prstGeom>
        </p:spPr>
        <p:txBody>
          <a:bodyPr/>
          <a:lstStyle/>
          <a:p>
            <a:fld id="{8EED8666-A523-3449-A1A5-5B0B9667DDE4}" type="slidenum">
              <a:rPr lang="uk-UA"/>
              <a:t>‹#›</a:t>
            </a:fld>
            <a:endParaRPr lang="uk-UA"/>
          </a:p>
        </p:txBody>
      </p:sp>
      <p:sp>
        <p:nvSpPr>
          <p:cNvPr id="12" name="Text Placeholder 11"/>
          <p:cNvSpPr>
            <a:spLocks noGrp="1"/>
          </p:cNvSpPr>
          <p:nvPr>
            <p:ph type="body" sz="quarter" idx="12" hasCustomPrompt="1"/>
          </p:nvPr>
        </p:nvSpPr>
        <p:spPr>
          <a:xfrm>
            <a:off x="609759" y="176598"/>
            <a:ext cx="1967205" cy="332399"/>
          </a:xfrm>
          <a:solidFill>
            <a:srgbClr val="81BE25"/>
          </a:solidFill>
        </p:spPr>
        <p:txBody>
          <a:bodyPr wrap="none" tIns="36576" anchor="ctr" anchorCtr="0">
            <a:spAutoFit/>
          </a:bodyPr>
          <a:lstStyle>
            <a:lvl1pPr marL="0" indent="0">
              <a:spcBef>
                <a:spcPts val="0"/>
              </a:spcBef>
              <a:buNone/>
              <a:defRPr sz="1800" b="1" baseline="0">
                <a:solidFill>
                  <a:srgbClr val="FFFFFF"/>
                </a:solidFill>
                <a:latin typeface="Arial"/>
                <a:cs typeface="Arial"/>
              </a:defRPr>
            </a:lvl1pPr>
            <a:lvl2pPr marL="457200" indent="0">
              <a:buNone/>
              <a:defRPr sz="1800">
                <a:latin typeface="Arial"/>
                <a:cs typeface="Arial"/>
              </a:defRPr>
            </a:lvl2pPr>
            <a:lvl3pPr marL="914400" indent="0">
              <a:buNone/>
              <a:defRPr sz="1800">
                <a:latin typeface="Arial"/>
                <a:cs typeface="Arial"/>
              </a:defRPr>
            </a:lvl3pPr>
            <a:lvl4pPr marL="1371600" indent="0">
              <a:buNone/>
              <a:defRPr sz="1800">
                <a:latin typeface="Arial"/>
                <a:cs typeface="Arial"/>
              </a:defRPr>
            </a:lvl4pPr>
            <a:lvl5pPr marL="1828800" indent="0">
              <a:buNone/>
              <a:defRPr sz="1800">
                <a:latin typeface="Arial"/>
                <a:cs typeface="Arial"/>
              </a:defRPr>
            </a:lvl5pPr>
          </a:lstStyle>
          <a:p>
            <a:pPr lvl="0"/>
            <a:r>
              <a:rPr lang="en-US"/>
              <a:t>Click to add text</a:t>
            </a:r>
          </a:p>
        </p:txBody>
      </p:sp>
    </p:spTree>
    <p:extLst>
      <p:ext uri="{BB962C8B-B14F-4D97-AF65-F5344CB8AC3E}">
        <p14:creationId xmlns:p14="http://schemas.microsoft.com/office/powerpoint/2010/main" val="368902250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Executive Summar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E27BB1-2198-FD4D-961B-94EFC1F426CC}"/>
              </a:ext>
            </a:extLst>
          </p:cNvPr>
          <p:cNvSpPr/>
          <p:nvPr userDrawn="1"/>
        </p:nvSpPr>
        <p:spPr>
          <a:xfrm>
            <a:off x="0" y="1406184"/>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cxnSp>
        <p:nvCxnSpPr>
          <p:cNvPr id="8" name="Straight Connector 7">
            <a:extLst>
              <a:ext uri="{FF2B5EF4-FFF2-40B4-BE49-F238E27FC236}">
                <a16:creationId xmlns:a16="http://schemas.microsoft.com/office/drawing/2014/main" id="{2A8A44C4-8971-D54F-A4E4-23F6F98A7468}"/>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EB0AA7EA-46C6-DA45-B729-D02E0486093E}"/>
              </a:ext>
            </a:extLst>
          </p:cNvPr>
          <p:cNvSpPr>
            <a:spLocks noGrp="1"/>
          </p:cNvSpPr>
          <p:nvPr>
            <p:ph type="body" sz="quarter" idx="14" hasCustomPrompt="1"/>
          </p:nvPr>
        </p:nvSpPr>
        <p:spPr>
          <a:xfrm>
            <a:off x="717494" y="1825627"/>
            <a:ext cx="10659591" cy="368449"/>
          </a:xfrm>
        </p:spPr>
        <p:txBody>
          <a:bodyPr>
            <a:noAutofit/>
          </a:bodyPr>
          <a:lstStyle>
            <a:lvl1pPr>
              <a:defRPr sz="1600">
                <a:solidFill>
                  <a:srgbClr val="333F48"/>
                </a:solidFill>
              </a:defRPr>
            </a:lvl1pPr>
          </a:lstStyle>
          <a:p>
            <a:pPr lvl="0"/>
            <a:r>
              <a:rPr lang="en-US"/>
              <a:t>Click to edit sub-heading</a:t>
            </a:r>
          </a:p>
        </p:txBody>
      </p:sp>
      <p:sp>
        <p:nvSpPr>
          <p:cNvPr id="15" name="Text Placeholder 9">
            <a:extLst>
              <a:ext uri="{FF2B5EF4-FFF2-40B4-BE49-F238E27FC236}">
                <a16:creationId xmlns:a16="http://schemas.microsoft.com/office/drawing/2014/main" id="{BF44AD81-35E1-4A46-9EB7-A717439A7D5A}"/>
              </a:ext>
            </a:extLst>
          </p:cNvPr>
          <p:cNvSpPr>
            <a:spLocks noGrp="1"/>
          </p:cNvSpPr>
          <p:nvPr>
            <p:ph type="body" sz="quarter" idx="15" hasCustomPrompt="1"/>
          </p:nvPr>
        </p:nvSpPr>
        <p:spPr>
          <a:xfrm>
            <a:off x="717495" y="2350874"/>
            <a:ext cx="10659589" cy="368449"/>
          </a:xfrm>
        </p:spPr>
        <p:txBody>
          <a:bodyPr>
            <a:noAutofit/>
          </a:bodyPr>
          <a:lstStyle>
            <a:lvl1pPr marL="185738" indent="-185738">
              <a:buClr>
                <a:schemeClr val="bg2">
                  <a:lumMod val="75000"/>
                </a:schemeClr>
              </a:buClr>
              <a:buFont typeface="Arial" panose="020B0604020202020204" pitchFamily="34" charset="0"/>
              <a:buChar char="•"/>
              <a:tabLst/>
              <a:defRPr sz="1400" b="0">
                <a:solidFill>
                  <a:srgbClr val="333F48"/>
                </a:solidFill>
              </a:defRPr>
            </a:lvl1pPr>
          </a:lstStyle>
          <a:p>
            <a:pPr lvl="0"/>
            <a:r>
              <a:rPr lang="en-US"/>
              <a:t>Click to edit bullet</a:t>
            </a:r>
          </a:p>
        </p:txBody>
      </p:sp>
      <p:sp>
        <p:nvSpPr>
          <p:cNvPr id="12" name="Title 1">
            <a:extLst>
              <a:ext uri="{FF2B5EF4-FFF2-40B4-BE49-F238E27FC236}">
                <a16:creationId xmlns:a16="http://schemas.microsoft.com/office/drawing/2014/main" id="{51A94F20-7F24-4A1B-A0EA-486E93FC068B}"/>
              </a:ext>
            </a:extLst>
          </p:cNvPr>
          <p:cNvSpPr txBox="1">
            <a:spLocks/>
          </p:cNvSpPr>
          <p:nvPr userDrawn="1"/>
        </p:nvSpPr>
        <p:spPr>
          <a:xfrm>
            <a:off x="699147" y="574754"/>
            <a:ext cx="10683732" cy="750396"/>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2000" b="1" kern="1200">
                <a:solidFill>
                  <a:srgbClr val="003E5E"/>
                </a:solidFill>
                <a:latin typeface="Arial" panose="020B0604020202020204" pitchFamily="34" charset="0"/>
                <a:ea typeface="+mj-ea"/>
                <a:cs typeface="Arial" panose="020B0604020202020204" pitchFamily="34" charset="0"/>
              </a:defRPr>
            </a:lvl1pPr>
          </a:lstStyle>
          <a:p>
            <a:r>
              <a:rPr lang="en-US" sz="2000"/>
              <a:t>Executive Summary</a:t>
            </a:r>
          </a:p>
        </p:txBody>
      </p:sp>
    </p:spTree>
    <p:extLst>
      <p:ext uri="{BB962C8B-B14F-4D97-AF65-F5344CB8AC3E}">
        <p14:creationId xmlns:p14="http://schemas.microsoft.com/office/powerpoint/2010/main" val="266629133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4201">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able at top, text with room">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sp>
        <p:nvSpPr>
          <p:cNvPr id="16" name="Rectangle 15">
            <a:extLst>
              <a:ext uri="{FF2B5EF4-FFF2-40B4-BE49-F238E27FC236}">
                <a16:creationId xmlns:a16="http://schemas.microsoft.com/office/drawing/2014/main" id="{4239EA79-46CD-44EE-A525-317B30BDB557}"/>
              </a:ext>
            </a:extLst>
          </p:cNvPr>
          <p:cNvSpPr/>
          <p:nvPr userDrawn="1"/>
        </p:nvSpPr>
        <p:spPr>
          <a:xfrm>
            <a:off x="5172" y="1414895"/>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17" name="Title 1">
            <a:extLst>
              <a:ext uri="{FF2B5EF4-FFF2-40B4-BE49-F238E27FC236}">
                <a16:creationId xmlns:a16="http://schemas.microsoft.com/office/drawing/2014/main" id="{DFE0123C-C47C-47E4-856B-E97F38A1DB4F}"/>
              </a:ext>
            </a:extLst>
          </p:cNvPr>
          <p:cNvSpPr>
            <a:spLocks noGrp="1"/>
          </p:cNvSpPr>
          <p:nvPr>
            <p:ph type="title"/>
          </p:nvPr>
        </p:nvSpPr>
        <p:spPr>
          <a:xfrm>
            <a:off x="693351" y="570404"/>
            <a:ext cx="10683732" cy="664656"/>
          </a:xfrm>
        </p:spPr>
        <p:txBody>
          <a:bodyPr>
            <a:noAutofit/>
          </a:bodyPr>
          <a:lstStyle>
            <a:lvl1pPr>
              <a:lnSpc>
                <a:spcPct val="100000"/>
              </a:lnSpc>
              <a:defRPr sz="2000"/>
            </a:lvl1pPr>
          </a:lstStyle>
          <a:p>
            <a:r>
              <a:rPr lang="en-US"/>
              <a:t>Click to edit Master title style</a:t>
            </a:r>
          </a:p>
        </p:txBody>
      </p:sp>
      <p:cxnSp>
        <p:nvCxnSpPr>
          <p:cNvPr id="19" name="Straight Connector 18">
            <a:extLst>
              <a:ext uri="{FF2B5EF4-FFF2-40B4-BE49-F238E27FC236}">
                <a16:creationId xmlns:a16="http://schemas.microsoft.com/office/drawing/2014/main" id="{8E46454B-54D8-4628-8DC0-925EF8D9DC3D}"/>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D75139A4-0BC9-4429-9BD2-AF02C09C5FE7}"/>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sp>
        <p:nvSpPr>
          <p:cNvPr id="9" name="Content Placeholder 2">
            <a:extLst>
              <a:ext uri="{FF2B5EF4-FFF2-40B4-BE49-F238E27FC236}">
                <a16:creationId xmlns:a16="http://schemas.microsoft.com/office/drawing/2014/main" id="{99575830-467F-CF42-B052-2FAC76F1D826}"/>
              </a:ext>
            </a:extLst>
          </p:cNvPr>
          <p:cNvSpPr>
            <a:spLocks noGrp="1"/>
          </p:cNvSpPr>
          <p:nvPr>
            <p:ph idx="15" hasCustomPrompt="1"/>
          </p:nvPr>
        </p:nvSpPr>
        <p:spPr>
          <a:xfrm>
            <a:off x="706207" y="3598453"/>
            <a:ext cx="10670876" cy="228354"/>
          </a:xfrm>
        </p:spPr>
        <p:txBody>
          <a:bodyPr>
            <a:noAutofit/>
          </a:bodyPr>
          <a:lstStyle>
            <a:lvl1pPr marL="0" indent="0">
              <a:buFontTx/>
              <a:buNone/>
              <a:defRPr sz="1100" b="1">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sub-heading</a:t>
            </a:r>
          </a:p>
          <a:p>
            <a:pPr lvl="0"/>
            <a:endParaRPr lang="en-US"/>
          </a:p>
        </p:txBody>
      </p:sp>
      <p:sp>
        <p:nvSpPr>
          <p:cNvPr id="15" name="Content Placeholder 2">
            <a:extLst>
              <a:ext uri="{FF2B5EF4-FFF2-40B4-BE49-F238E27FC236}">
                <a16:creationId xmlns:a16="http://schemas.microsoft.com/office/drawing/2014/main" id="{5EDF05A9-EEE4-4C4D-8A53-CFB4FE474B46}"/>
              </a:ext>
            </a:extLst>
          </p:cNvPr>
          <p:cNvSpPr>
            <a:spLocks noGrp="1"/>
          </p:cNvSpPr>
          <p:nvPr>
            <p:ph idx="16" hasCustomPrompt="1"/>
          </p:nvPr>
        </p:nvSpPr>
        <p:spPr>
          <a:xfrm>
            <a:off x="751076" y="1723686"/>
            <a:ext cx="10626007" cy="1255815"/>
          </a:xfrm>
        </p:spPr>
        <p:txBody>
          <a:bodyPr>
            <a:noAutofit/>
          </a:bodyPr>
          <a:lstStyle>
            <a:lvl1pPr marL="7938" indent="0">
              <a:spcBef>
                <a:spcPts val="600"/>
              </a:spcBef>
              <a:spcAft>
                <a:spcPts val="600"/>
              </a:spcAft>
              <a:buFontTx/>
              <a:buNone/>
              <a:tabLst/>
              <a:defRPr sz="900" b="0">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icon to add table / chart / graph</a:t>
            </a:r>
          </a:p>
          <a:p>
            <a:pPr lvl="0"/>
            <a:endParaRPr lang="en-US"/>
          </a:p>
          <a:p>
            <a:pPr lvl="0"/>
            <a:endParaRPr lang="en-US"/>
          </a:p>
        </p:txBody>
      </p:sp>
      <p:sp>
        <p:nvSpPr>
          <p:cNvPr id="24" name="Content Placeholder 2">
            <a:extLst>
              <a:ext uri="{FF2B5EF4-FFF2-40B4-BE49-F238E27FC236}">
                <a16:creationId xmlns:a16="http://schemas.microsoft.com/office/drawing/2014/main" id="{0F41A176-8342-084D-B045-F78B28161734}"/>
              </a:ext>
            </a:extLst>
          </p:cNvPr>
          <p:cNvSpPr>
            <a:spLocks noGrp="1"/>
          </p:cNvSpPr>
          <p:nvPr>
            <p:ph idx="17" hasCustomPrompt="1"/>
          </p:nvPr>
        </p:nvSpPr>
        <p:spPr>
          <a:xfrm>
            <a:off x="717495" y="3868128"/>
            <a:ext cx="10659589" cy="228354"/>
          </a:xfrm>
        </p:spPr>
        <p:txBody>
          <a:bodyPr>
            <a:noAutofit/>
          </a:bodyPr>
          <a:lstStyle>
            <a:lvl1pPr marL="0" indent="0">
              <a:buFontTx/>
              <a:buNone/>
              <a:defRPr sz="900" b="0">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text</a:t>
            </a:r>
          </a:p>
          <a:p>
            <a:pPr lvl="0"/>
            <a:endParaRPr lang="en-US"/>
          </a:p>
        </p:txBody>
      </p:sp>
    </p:spTree>
    <p:extLst>
      <p:ext uri="{BB962C8B-B14F-4D97-AF65-F5344CB8AC3E}">
        <p14:creationId xmlns:p14="http://schemas.microsoft.com/office/powerpoint/2010/main" val="284090336"/>
      </p:ext>
    </p:extLst>
  </p:cSld>
  <p:clrMapOvr>
    <a:masterClrMapping/>
  </p:clrMapOvr>
  <p:extLst>
    <p:ext uri="{DCECCB84-F9BA-43D5-87BE-67443E8EF086}">
      <p15:sldGuideLst xmlns:p15="http://schemas.microsoft.com/office/powerpoint/2012/main">
        <p15:guide id="1" orient="horz" pos="278">
          <p15:clr>
            <a:srgbClr val="FBAE40"/>
          </p15:clr>
        </p15:guide>
        <p15:guide id="2" orient="horz" pos="226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E27BB1-2198-FD4D-961B-94EFC1F426CC}"/>
              </a:ext>
            </a:extLst>
          </p:cNvPr>
          <p:cNvSpPr/>
          <p:nvPr userDrawn="1"/>
        </p:nvSpPr>
        <p:spPr>
          <a:xfrm>
            <a:off x="0" y="1406184"/>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2" name="Title 1"/>
          <p:cNvSpPr>
            <a:spLocks noGrp="1"/>
          </p:cNvSpPr>
          <p:nvPr>
            <p:ph type="title"/>
          </p:nvPr>
        </p:nvSpPr>
        <p:spPr>
          <a:xfrm>
            <a:off x="693351" y="570404"/>
            <a:ext cx="10683732" cy="680318"/>
          </a:xfrm>
        </p:spPr>
        <p:txBody>
          <a:bodyPr>
            <a:noAutofit/>
          </a:bodyPr>
          <a:lstStyle>
            <a:lvl1pPr>
              <a:lnSpc>
                <a:spcPct val="100000"/>
              </a:lnSpc>
              <a:defRPr sz="2000"/>
            </a:lvl1pPr>
          </a:lstStyle>
          <a:p>
            <a:r>
              <a:rPr lang="en-US"/>
              <a:t>Click to edit Master title style</a:t>
            </a:r>
          </a:p>
        </p:txBody>
      </p:sp>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cxnSp>
        <p:nvCxnSpPr>
          <p:cNvPr id="8" name="Straight Connector 7">
            <a:extLst>
              <a:ext uri="{FF2B5EF4-FFF2-40B4-BE49-F238E27FC236}">
                <a16:creationId xmlns:a16="http://schemas.microsoft.com/office/drawing/2014/main" id="{2A8A44C4-8971-D54F-A4E4-23F6F98A7468}"/>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27828CDB-54DB-4A32-8BA5-67E38F70EA7F}"/>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sp>
        <p:nvSpPr>
          <p:cNvPr id="11" name="Text Placeholder 9">
            <a:extLst>
              <a:ext uri="{FF2B5EF4-FFF2-40B4-BE49-F238E27FC236}">
                <a16:creationId xmlns:a16="http://schemas.microsoft.com/office/drawing/2014/main" id="{4010B72D-A094-F444-ADA1-9B98E5EF6D8D}"/>
              </a:ext>
            </a:extLst>
          </p:cNvPr>
          <p:cNvSpPr>
            <a:spLocks noGrp="1"/>
          </p:cNvSpPr>
          <p:nvPr>
            <p:ph type="body" sz="quarter" idx="16" hasCustomPrompt="1"/>
          </p:nvPr>
        </p:nvSpPr>
        <p:spPr>
          <a:xfrm>
            <a:off x="717495" y="1825627"/>
            <a:ext cx="10659589" cy="368449"/>
          </a:xfrm>
        </p:spPr>
        <p:txBody>
          <a:bodyPr>
            <a:noAutofit/>
          </a:bodyPr>
          <a:lstStyle>
            <a:lvl1pPr>
              <a:defRPr sz="1400">
                <a:solidFill>
                  <a:srgbClr val="333F48"/>
                </a:solidFill>
              </a:defRPr>
            </a:lvl1pPr>
          </a:lstStyle>
          <a:p>
            <a:pPr lvl="0"/>
            <a:r>
              <a:rPr lang="en-US"/>
              <a:t>Click to edit sub-heading</a:t>
            </a:r>
          </a:p>
        </p:txBody>
      </p:sp>
      <p:sp>
        <p:nvSpPr>
          <p:cNvPr id="15" name="Text Placeholder 9">
            <a:extLst>
              <a:ext uri="{FF2B5EF4-FFF2-40B4-BE49-F238E27FC236}">
                <a16:creationId xmlns:a16="http://schemas.microsoft.com/office/drawing/2014/main" id="{D62F3EC9-E3A4-BA45-AB7B-2ADC73DAAD68}"/>
              </a:ext>
            </a:extLst>
          </p:cNvPr>
          <p:cNvSpPr>
            <a:spLocks noGrp="1"/>
          </p:cNvSpPr>
          <p:nvPr>
            <p:ph type="body" sz="quarter" idx="17" hasCustomPrompt="1"/>
          </p:nvPr>
        </p:nvSpPr>
        <p:spPr>
          <a:xfrm>
            <a:off x="717494" y="2350874"/>
            <a:ext cx="10659588" cy="368449"/>
          </a:xfrm>
        </p:spPr>
        <p:txBody>
          <a:bodyPr>
            <a:noAutofit/>
          </a:bodyPr>
          <a:lstStyle>
            <a:lvl1pPr marL="185738" indent="-185738">
              <a:buClr>
                <a:schemeClr val="bg2">
                  <a:lumMod val="75000"/>
                </a:schemeClr>
              </a:buClr>
              <a:buFont typeface="Arial" panose="020B0604020202020204" pitchFamily="34" charset="0"/>
              <a:buChar char="•"/>
              <a:tabLst/>
              <a:defRPr sz="1200" b="0">
                <a:solidFill>
                  <a:srgbClr val="333F48"/>
                </a:solidFill>
              </a:defRPr>
            </a:lvl1pPr>
          </a:lstStyle>
          <a:p>
            <a:pPr lvl="0"/>
            <a:r>
              <a:rPr lang="en-US"/>
              <a:t>Click to edit bullet</a:t>
            </a:r>
          </a:p>
        </p:txBody>
      </p:sp>
    </p:spTree>
    <p:extLst>
      <p:ext uri="{BB962C8B-B14F-4D97-AF65-F5344CB8AC3E}">
        <p14:creationId xmlns:p14="http://schemas.microsoft.com/office/powerpoint/2010/main" val="3823015597"/>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420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3_Title Slide">
    <p:bg>
      <p:bgPr>
        <a:gradFill>
          <a:gsLst>
            <a:gs pos="50000">
              <a:schemeClr val="tx1"/>
            </a:gs>
            <a:gs pos="0">
              <a:schemeClr val="tx2">
                <a:lumMod val="90000"/>
                <a:lumOff val="10000"/>
              </a:schemeClr>
            </a:gs>
            <a:gs pos="100000">
              <a:schemeClr val="tx1"/>
            </a:gs>
          </a:gsLst>
          <a:lin ang="9600000" scaled="0"/>
        </a:gradFill>
        <a:effectLst/>
      </p:bgPr>
    </p:bg>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3194764C-99DC-5840-BC53-ECEDD1692C50}"/>
              </a:ext>
            </a:extLst>
          </p:cNvPr>
          <p:cNvSpPr>
            <a:spLocks noGrp="1"/>
          </p:cNvSpPr>
          <p:nvPr>
            <p:ph type="pic" sz="quarter" idx="21" hasCustomPrompt="1"/>
          </p:nvPr>
        </p:nvSpPr>
        <p:spPr>
          <a:xfrm>
            <a:off x="8496724" y="4025864"/>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4" name="Picture Placeholder 13">
            <a:extLst>
              <a:ext uri="{FF2B5EF4-FFF2-40B4-BE49-F238E27FC236}">
                <a16:creationId xmlns:a16="http://schemas.microsoft.com/office/drawing/2014/main" id="{61896C29-42E7-E242-92DE-F319448A2045}"/>
              </a:ext>
            </a:extLst>
          </p:cNvPr>
          <p:cNvSpPr>
            <a:spLocks noGrp="1"/>
          </p:cNvSpPr>
          <p:nvPr>
            <p:ph type="pic" sz="quarter" idx="20" hasCustomPrompt="1"/>
          </p:nvPr>
        </p:nvSpPr>
        <p:spPr>
          <a:xfrm>
            <a:off x="8491354" y="1759947"/>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3" name="Picture Placeholder 12">
            <a:extLst>
              <a:ext uri="{FF2B5EF4-FFF2-40B4-BE49-F238E27FC236}">
                <a16:creationId xmlns:a16="http://schemas.microsoft.com/office/drawing/2014/main" id="{20490A62-0CEC-1645-A745-521D18094A6D}"/>
              </a:ext>
            </a:extLst>
          </p:cNvPr>
          <p:cNvSpPr>
            <a:spLocks noGrp="1"/>
          </p:cNvSpPr>
          <p:nvPr>
            <p:ph type="pic" sz="quarter" idx="19" hasCustomPrompt="1"/>
          </p:nvPr>
        </p:nvSpPr>
        <p:spPr>
          <a:xfrm>
            <a:off x="6521742" y="2892905"/>
            <a:ext cx="2436465" cy="2145979"/>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2" name="Picture Placeholder 11">
            <a:extLst>
              <a:ext uri="{FF2B5EF4-FFF2-40B4-BE49-F238E27FC236}">
                <a16:creationId xmlns:a16="http://schemas.microsoft.com/office/drawing/2014/main" id="{9F2958AD-C67D-5A44-B522-C05FA409552D}"/>
              </a:ext>
            </a:extLst>
          </p:cNvPr>
          <p:cNvSpPr>
            <a:spLocks noGrp="1"/>
          </p:cNvSpPr>
          <p:nvPr>
            <p:ph type="pic" sz="quarter" idx="18" hasCustomPrompt="1"/>
          </p:nvPr>
        </p:nvSpPr>
        <p:spPr>
          <a:xfrm>
            <a:off x="6521743" y="626988"/>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p:spPr>
        <p:txBody>
          <a:bodyPr wrap="square">
            <a:noAutofit/>
          </a:bodyPr>
          <a:lstStyle/>
          <a:p>
            <a:r>
              <a:rPr lang="en-US"/>
              <a:t>Replace Image</a:t>
            </a:r>
          </a:p>
        </p:txBody>
      </p:sp>
      <p:sp>
        <p:nvSpPr>
          <p:cNvPr id="17" name="Text Placeholder 16">
            <a:extLst>
              <a:ext uri="{FF2B5EF4-FFF2-40B4-BE49-F238E27FC236}">
                <a16:creationId xmlns:a16="http://schemas.microsoft.com/office/drawing/2014/main" id="{4F96E809-0185-394B-B058-2410C9A70C78}"/>
              </a:ext>
            </a:extLst>
          </p:cNvPr>
          <p:cNvSpPr>
            <a:spLocks noGrp="1"/>
          </p:cNvSpPr>
          <p:nvPr>
            <p:ph type="body" sz="quarter" idx="10" hasCustomPrompt="1"/>
          </p:nvPr>
        </p:nvSpPr>
        <p:spPr>
          <a:xfrm>
            <a:off x="949692" y="1919329"/>
            <a:ext cx="4618037" cy="1827212"/>
          </a:xfrm>
          <a:prstGeom prst="rect">
            <a:avLst/>
          </a:prstGeom>
        </p:spPr>
        <p:txBody>
          <a:bodyPr>
            <a:noAutofit/>
          </a:bodyPr>
          <a:lstStyle>
            <a:lvl1pPr marL="0" indent="0">
              <a:lnSpc>
                <a:spcPts val="4800"/>
              </a:lnSpc>
              <a:buNone/>
              <a:defRPr sz="4000" b="1" i="0">
                <a:solidFill>
                  <a:schemeClr val="bg1"/>
                </a:solidFill>
                <a:latin typeface="Poppins" pitchFamily="2" charset="77"/>
                <a:cs typeface="Poppins" pitchFamily="2" charset="77"/>
              </a:defRPr>
            </a:lvl1pPr>
          </a:lstStyle>
          <a:p>
            <a:pPr lvl="0"/>
            <a:r>
              <a:rPr lang="en-US"/>
              <a:t>Main Headline Max Three Lines, Poppins, 40</a:t>
            </a:r>
          </a:p>
        </p:txBody>
      </p:sp>
      <p:sp>
        <p:nvSpPr>
          <p:cNvPr id="20" name="Text Placeholder 19">
            <a:extLst>
              <a:ext uri="{FF2B5EF4-FFF2-40B4-BE49-F238E27FC236}">
                <a16:creationId xmlns:a16="http://schemas.microsoft.com/office/drawing/2014/main" id="{DDA26AA4-080F-AD43-BAA5-3F2CF3A96674}"/>
              </a:ext>
            </a:extLst>
          </p:cNvPr>
          <p:cNvSpPr>
            <a:spLocks noGrp="1"/>
          </p:cNvSpPr>
          <p:nvPr>
            <p:ph type="body" sz="quarter" idx="11" hasCustomPrompt="1"/>
          </p:nvPr>
        </p:nvSpPr>
        <p:spPr>
          <a:xfrm>
            <a:off x="949692" y="4052557"/>
            <a:ext cx="4618038" cy="735256"/>
          </a:xfrm>
          <a:prstGeom prst="rect">
            <a:avLst/>
          </a:prstGeom>
        </p:spPr>
        <p:txBody>
          <a:bodyPr>
            <a:noAutofit/>
          </a:bodyPr>
          <a:lstStyle>
            <a:lvl1pPr marL="0" indent="0">
              <a:lnSpc>
                <a:spcPts val="2460"/>
              </a:lnSpc>
              <a:buNone/>
              <a:defRPr sz="1800" b="0" i="0">
                <a:solidFill>
                  <a:schemeClr val="bg1"/>
                </a:solidFill>
                <a:latin typeface="Poppins" pitchFamily="2" charset="77"/>
                <a:cs typeface="Poppins" pitchFamily="2" charset="77"/>
              </a:defRPr>
            </a:lvl1pPr>
          </a:lstStyle>
          <a:p>
            <a:pPr lvl="0"/>
            <a:r>
              <a:rPr lang="en-US"/>
              <a:t>Second headline should be straightforward and concise. </a:t>
            </a:r>
          </a:p>
        </p:txBody>
      </p:sp>
      <p:pic>
        <p:nvPicPr>
          <p:cNvPr id="2" name="Picture 1">
            <a:extLst>
              <a:ext uri="{FF2B5EF4-FFF2-40B4-BE49-F238E27FC236}">
                <a16:creationId xmlns:a16="http://schemas.microsoft.com/office/drawing/2014/main" id="{776DFE5A-BB16-8E63-83BD-D8D9449D285D}"/>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949692" y="947861"/>
            <a:ext cx="1427310" cy="530767"/>
          </a:xfrm>
          <a:prstGeom prst="rect">
            <a:avLst/>
          </a:prstGeom>
        </p:spPr>
      </p:pic>
      <p:sp>
        <p:nvSpPr>
          <p:cNvPr id="4" name="Slide Number Placeholder 5">
            <a:extLst>
              <a:ext uri="{FF2B5EF4-FFF2-40B4-BE49-F238E27FC236}">
                <a16:creationId xmlns:a16="http://schemas.microsoft.com/office/drawing/2014/main" id="{52872EA1-D216-3303-A8E7-3A513D006138}"/>
              </a:ext>
            </a:extLst>
          </p:cNvPr>
          <p:cNvSpPr>
            <a:spLocks noGrp="1"/>
          </p:cNvSpPr>
          <p:nvPr>
            <p:ph type="sldNum" sz="quarter" idx="4"/>
          </p:nvPr>
        </p:nvSpPr>
        <p:spPr>
          <a:xfrm>
            <a:off x="9097000" y="6336894"/>
            <a:ext cx="2743200" cy="365125"/>
          </a:xfrm>
          <a:prstGeom prst="rect">
            <a:avLst/>
          </a:prstGeom>
        </p:spPr>
        <p:txBody>
          <a:bodyPr vert="horz" lIns="91440" tIns="45720" rIns="91440" bIns="45720" rtlCol="0" anchor="ctr"/>
          <a:lstStyle>
            <a:lvl1pPr algn="r">
              <a:defRPr sz="800">
                <a:solidFill>
                  <a:schemeClr val="tx1"/>
                </a:solidFill>
                <a:latin typeface="Poppins Light" panose="00000400000000000000" pitchFamily="2" charset="0"/>
                <a:cs typeface="Poppins Light" panose="00000400000000000000" pitchFamily="2" charset="0"/>
              </a:defRPr>
            </a:lvl1pPr>
          </a:lstStyle>
          <a:p>
            <a:fld id="{F250484E-80E2-45FD-A9EF-4225D2D73ABF}" type="slidenum">
              <a:rPr lang="en-US" smtClean="0"/>
              <a:pPr/>
              <a:t>‹#›</a:t>
            </a:fld>
            <a:endParaRPr lang="en-US"/>
          </a:p>
        </p:txBody>
      </p:sp>
    </p:spTree>
    <p:extLst>
      <p:ext uri="{BB962C8B-B14F-4D97-AF65-F5344CB8AC3E}">
        <p14:creationId xmlns:p14="http://schemas.microsoft.com/office/powerpoint/2010/main" val="6519067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 Column 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E27BB1-2198-FD4D-961B-94EFC1F426CC}"/>
              </a:ext>
            </a:extLst>
          </p:cNvPr>
          <p:cNvSpPr/>
          <p:nvPr userDrawn="1"/>
        </p:nvSpPr>
        <p:spPr>
          <a:xfrm>
            <a:off x="0" y="1406184"/>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2" name="Title 1"/>
          <p:cNvSpPr>
            <a:spLocks noGrp="1"/>
          </p:cNvSpPr>
          <p:nvPr>
            <p:ph type="title"/>
          </p:nvPr>
        </p:nvSpPr>
        <p:spPr>
          <a:xfrm>
            <a:off x="693351" y="570404"/>
            <a:ext cx="10683732" cy="680318"/>
          </a:xfrm>
        </p:spPr>
        <p:txBody>
          <a:bodyPr>
            <a:noAutofit/>
          </a:bodyPr>
          <a:lstStyle>
            <a:lvl1pPr>
              <a:lnSpc>
                <a:spcPct val="100000"/>
              </a:lnSpc>
              <a:defRPr sz="2000"/>
            </a:lvl1pPr>
          </a:lstStyle>
          <a:p>
            <a:r>
              <a:rPr lang="en-US"/>
              <a:t>Click to edit Master title style</a:t>
            </a:r>
          </a:p>
        </p:txBody>
      </p:sp>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cxnSp>
        <p:nvCxnSpPr>
          <p:cNvPr id="8" name="Straight Connector 7">
            <a:extLst>
              <a:ext uri="{FF2B5EF4-FFF2-40B4-BE49-F238E27FC236}">
                <a16:creationId xmlns:a16="http://schemas.microsoft.com/office/drawing/2014/main" id="{2A8A44C4-8971-D54F-A4E4-23F6F98A7468}"/>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27828CDB-54DB-4A32-8BA5-67E38F70EA7F}"/>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cxnSp>
        <p:nvCxnSpPr>
          <p:cNvPr id="21" name="Straight Connector 20">
            <a:extLst>
              <a:ext uri="{FF2B5EF4-FFF2-40B4-BE49-F238E27FC236}">
                <a16:creationId xmlns:a16="http://schemas.microsoft.com/office/drawing/2014/main" id="{59DD4543-2BC1-4743-8FCE-745468E6920A}"/>
              </a:ext>
            </a:extLst>
          </p:cNvPr>
          <p:cNvCxnSpPr>
            <a:cxnSpLocks/>
          </p:cNvCxnSpPr>
          <p:nvPr userDrawn="1"/>
        </p:nvCxnSpPr>
        <p:spPr>
          <a:xfrm>
            <a:off x="814919" y="1770145"/>
            <a:ext cx="3404887" cy="0"/>
          </a:xfrm>
          <a:prstGeom prst="line">
            <a:avLst/>
          </a:prstGeom>
          <a:ln w="76200">
            <a:solidFill>
              <a:srgbClr val="4CB4E7"/>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B08EF72-2C5B-464C-8A70-EA791C7A0201}"/>
              </a:ext>
            </a:extLst>
          </p:cNvPr>
          <p:cNvCxnSpPr>
            <a:cxnSpLocks/>
          </p:cNvCxnSpPr>
          <p:nvPr userDrawn="1"/>
        </p:nvCxnSpPr>
        <p:spPr>
          <a:xfrm>
            <a:off x="4393558" y="1770145"/>
            <a:ext cx="3404887" cy="0"/>
          </a:xfrm>
          <a:prstGeom prst="line">
            <a:avLst/>
          </a:prstGeom>
          <a:ln w="76200">
            <a:solidFill>
              <a:srgbClr val="4CB4E7"/>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E6539D3-6650-D84C-BC45-11754AEE8AAB}"/>
              </a:ext>
            </a:extLst>
          </p:cNvPr>
          <p:cNvCxnSpPr>
            <a:cxnSpLocks/>
          </p:cNvCxnSpPr>
          <p:nvPr userDrawn="1"/>
        </p:nvCxnSpPr>
        <p:spPr>
          <a:xfrm>
            <a:off x="7983502" y="1770145"/>
            <a:ext cx="3404887" cy="0"/>
          </a:xfrm>
          <a:prstGeom prst="line">
            <a:avLst/>
          </a:prstGeom>
          <a:ln w="76200">
            <a:solidFill>
              <a:srgbClr val="4CB4E7"/>
            </a:solidFill>
          </a:ln>
        </p:spPr>
        <p:style>
          <a:lnRef idx="1">
            <a:schemeClr val="accent1"/>
          </a:lnRef>
          <a:fillRef idx="0">
            <a:schemeClr val="accent1"/>
          </a:fillRef>
          <a:effectRef idx="0">
            <a:schemeClr val="accent1"/>
          </a:effectRef>
          <a:fontRef idx="minor">
            <a:schemeClr val="tx1"/>
          </a:fontRef>
        </p:style>
      </p:cxnSp>
      <p:sp>
        <p:nvSpPr>
          <p:cNvPr id="26" name="Text Placeholder 9">
            <a:extLst>
              <a:ext uri="{FF2B5EF4-FFF2-40B4-BE49-F238E27FC236}">
                <a16:creationId xmlns:a16="http://schemas.microsoft.com/office/drawing/2014/main" id="{8F413B0A-FC6F-BC48-8F18-660CCB6760B4}"/>
              </a:ext>
            </a:extLst>
          </p:cNvPr>
          <p:cNvSpPr>
            <a:spLocks noGrp="1"/>
          </p:cNvSpPr>
          <p:nvPr>
            <p:ph type="body" sz="quarter" idx="17" hasCustomPrompt="1"/>
          </p:nvPr>
        </p:nvSpPr>
        <p:spPr>
          <a:xfrm>
            <a:off x="694917" y="1825627"/>
            <a:ext cx="3502311" cy="368449"/>
          </a:xfrm>
        </p:spPr>
        <p:txBody>
          <a:bodyPr>
            <a:noAutofit/>
          </a:bodyPr>
          <a:lstStyle>
            <a:lvl1pPr>
              <a:defRPr sz="1400">
                <a:solidFill>
                  <a:srgbClr val="333F48"/>
                </a:solidFill>
              </a:defRPr>
            </a:lvl1pPr>
          </a:lstStyle>
          <a:p>
            <a:pPr lvl="0"/>
            <a:r>
              <a:rPr lang="en-US"/>
              <a:t>Click to edit sub-heading</a:t>
            </a:r>
          </a:p>
        </p:txBody>
      </p:sp>
      <p:sp>
        <p:nvSpPr>
          <p:cNvPr id="27" name="Text Placeholder 9">
            <a:extLst>
              <a:ext uri="{FF2B5EF4-FFF2-40B4-BE49-F238E27FC236}">
                <a16:creationId xmlns:a16="http://schemas.microsoft.com/office/drawing/2014/main" id="{00B2122D-4C78-2048-A90F-29B6204FCA8D}"/>
              </a:ext>
            </a:extLst>
          </p:cNvPr>
          <p:cNvSpPr>
            <a:spLocks noGrp="1"/>
          </p:cNvSpPr>
          <p:nvPr>
            <p:ph type="body" sz="quarter" idx="22" hasCustomPrompt="1"/>
          </p:nvPr>
        </p:nvSpPr>
        <p:spPr>
          <a:xfrm>
            <a:off x="694917" y="2350874"/>
            <a:ext cx="3502311" cy="368449"/>
          </a:xfrm>
        </p:spPr>
        <p:txBody>
          <a:bodyPr>
            <a:noAutofit/>
          </a:bodyPr>
          <a:lstStyle>
            <a:lvl1pPr marL="185738" indent="-185738">
              <a:buClr>
                <a:schemeClr val="bg2">
                  <a:lumMod val="75000"/>
                </a:schemeClr>
              </a:buClr>
              <a:buFont typeface="Arial" panose="020B0604020202020204" pitchFamily="34" charset="0"/>
              <a:buChar char="•"/>
              <a:tabLst/>
              <a:defRPr sz="1200" b="0">
                <a:solidFill>
                  <a:srgbClr val="333F48"/>
                </a:solidFill>
              </a:defRPr>
            </a:lvl1pPr>
          </a:lstStyle>
          <a:p>
            <a:pPr lvl="0"/>
            <a:r>
              <a:rPr lang="en-US"/>
              <a:t>Click to edit bullet</a:t>
            </a:r>
          </a:p>
        </p:txBody>
      </p:sp>
      <p:sp>
        <p:nvSpPr>
          <p:cNvPr id="28" name="Text Placeholder 9">
            <a:extLst>
              <a:ext uri="{FF2B5EF4-FFF2-40B4-BE49-F238E27FC236}">
                <a16:creationId xmlns:a16="http://schemas.microsoft.com/office/drawing/2014/main" id="{DC5F4E8B-C763-E946-B99A-ED6F95FCCB21}"/>
              </a:ext>
            </a:extLst>
          </p:cNvPr>
          <p:cNvSpPr>
            <a:spLocks noGrp="1"/>
          </p:cNvSpPr>
          <p:nvPr>
            <p:ph type="body" sz="quarter" idx="23" hasCustomPrompt="1"/>
          </p:nvPr>
        </p:nvSpPr>
        <p:spPr>
          <a:xfrm>
            <a:off x="4288399" y="1825627"/>
            <a:ext cx="3502311" cy="368449"/>
          </a:xfrm>
        </p:spPr>
        <p:txBody>
          <a:bodyPr>
            <a:noAutofit/>
          </a:bodyPr>
          <a:lstStyle>
            <a:lvl1pPr>
              <a:defRPr sz="1400">
                <a:solidFill>
                  <a:srgbClr val="333F48"/>
                </a:solidFill>
              </a:defRPr>
            </a:lvl1pPr>
          </a:lstStyle>
          <a:p>
            <a:pPr lvl="0"/>
            <a:r>
              <a:rPr lang="en-US"/>
              <a:t>Click to edit sub-heading</a:t>
            </a:r>
          </a:p>
        </p:txBody>
      </p:sp>
      <p:sp>
        <p:nvSpPr>
          <p:cNvPr id="29" name="Text Placeholder 9">
            <a:extLst>
              <a:ext uri="{FF2B5EF4-FFF2-40B4-BE49-F238E27FC236}">
                <a16:creationId xmlns:a16="http://schemas.microsoft.com/office/drawing/2014/main" id="{35086216-3F9A-6644-A0D2-411723B77317}"/>
              </a:ext>
            </a:extLst>
          </p:cNvPr>
          <p:cNvSpPr>
            <a:spLocks noGrp="1"/>
          </p:cNvSpPr>
          <p:nvPr>
            <p:ph type="body" sz="quarter" idx="24" hasCustomPrompt="1"/>
          </p:nvPr>
        </p:nvSpPr>
        <p:spPr>
          <a:xfrm>
            <a:off x="4288399" y="2350874"/>
            <a:ext cx="3502311" cy="368449"/>
          </a:xfrm>
        </p:spPr>
        <p:txBody>
          <a:bodyPr>
            <a:noAutofit/>
          </a:bodyPr>
          <a:lstStyle>
            <a:lvl1pPr marL="185738" indent="-185738">
              <a:buClr>
                <a:schemeClr val="bg2">
                  <a:lumMod val="75000"/>
                </a:schemeClr>
              </a:buClr>
              <a:buFont typeface="Arial" panose="020B0604020202020204" pitchFamily="34" charset="0"/>
              <a:buChar char="•"/>
              <a:tabLst/>
              <a:defRPr sz="1200" b="0">
                <a:solidFill>
                  <a:srgbClr val="333F48"/>
                </a:solidFill>
              </a:defRPr>
            </a:lvl1pPr>
          </a:lstStyle>
          <a:p>
            <a:pPr lvl="0"/>
            <a:r>
              <a:rPr lang="en-US"/>
              <a:t>Click to edit bullet</a:t>
            </a:r>
          </a:p>
        </p:txBody>
      </p:sp>
      <p:sp>
        <p:nvSpPr>
          <p:cNvPr id="30" name="Text Placeholder 9">
            <a:extLst>
              <a:ext uri="{FF2B5EF4-FFF2-40B4-BE49-F238E27FC236}">
                <a16:creationId xmlns:a16="http://schemas.microsoft.com/office/drawing/2014/main" id="{013BFD5A-AC26-9C41-8C2C-67A1E0C6AB15}"/>
              </a:ext>
            </a:extLst>
          </p:cNvPr>
          <p:cNvSpPr>
            <a:spLocks noGrp="1"/>
          </p:cNvSpPr>
          <p:nvPr>
            <p:ph type="body" sz="quarter" idx="25" hasCustomPrompt="1"/>
          </p:nvPr>
        </p:nvSpPr>
        <p:spPr>
          <a:xfrm>
            <a:off x="7893171" y="1838196"/>
            <a:ext cx="3502311" cy="368449"/>
          </a:xfrm>
        </p:spPr>
        <p:txBody>
          <a:bodyPr>
            <a:noAutofit/>
          </a:bodyPr>
          <a:lstStyle>
            <a:lvl1pPr>
              <a:defRPr sz="1400">
                <a:solidFill>
                  <a:srgbClr val="333F48"/>
                </a:solidFill>
              </a:defRPr>
            </a:lvl1pPr>
          </a:lstStyle>
          <a:p>
            <a:pPr lvl="0"/>
            <a:r>
              <a:rPr lang="en-US"/>
              <a:t>Click to edit sub-heading</a:t>
            </a:r>
          </a:p>
        </p:txBody>
      </p:sp>
      <p:sp>
        <p:nvSpPr>
          <p:cNvPr id="31" name="Text Placeholder 9">
            <a:extLst>
              <a:ext uri="{FF2B5EF4-FFF2-40B4-BE49-F238E27FC236}">
                <a16:creationId xmlns:a16="http://schemas.microsoft.com/office/drawing/2014/main" id="{22327CC3-E78B-9845-9A1D-24C5F98185E3}"/>
              </a:ext>
            </a:extLst>
          </p:cNvPr>
          <p:cNvSpPr>
            <a:spLocks noGrp="1"/>
          </p:cNvSpPr>
          <p:nvPr>
            <p:ph type="body" sz="quarter" idx="26" hasCustomPrompt="1"/>
          </p:nvPr>
        </p:nvSpPr>
        <p:spPr>
          <a:xfrm>
            <a:off x="7893171" y="2363442"/>
            <a:ext cx="3502311" cy="368449"/>
          </a:xfrm>
        </p:spPr>
        <p:txBody>
          <a:bodyPr>
            <a:noAutofit/>
          </a:bodyPr>
          <a:lstStyle>
            <a:lvl1pPr marL="185738" indent="-185738">
              <a:buClr>
                <a:schemeClr val="bg2">
                  <a:lumMod val="75000"/>
                </a:schemeClr>
              </a:buClr>
              <a:buFont typeface="Arial" panose="020B0604020202020204" pitchFamily="34" charset="0"/>
              <a:buChar char="•"/>
              <a:tabLst/>
              <a:defRPr sz="1200" b="0">
                <a:solidFill>
                  <a:srgbClr val="333F48"/>
                </a:solidFill>
              </a:defRPr>
            </a:lvl1pPr>
          </a:lstStyle>
          <a:p>
            <a:pPr lvl="0"/>
            <a:r>
              <a:rPr lang="en-US"/>
              <a:t>Click to edit bullet</a:t>
            </a:r>
          </a:p>
        </p:txBody>
      </p:sp>
    </p:spTree>
    <p:extLst>
      <p:ext uri="{BB962C8B-B14F-4D97-AF65-F5344CB8AC3E}">
        <p14:creationId xmlns:p14="http://schemas.microsoft.com/office/powerpoint/2010/main" val="3865058353"/>
      </p:ext>
    </p:extLst>
  </p:cSld>
  <p:clrMapOvr>
    <a:masterClrMapping/>
  </p:clrMapOvr>
  <p:extLst>
    <p:ext uri="{DCECCB84-F9BA-43D5-87BE-67443E8EF086}">
      <p15:sldGuideLst xmlns:p15="http://schemas.microsoft.com/office/powerpoint/2012/main">
        <p15:guide id="1" orient="horz" pos="2160" userDrawn="1">
          <p15:clr>
            <a:srgbClr val="FBAE40"/>
          </p15:clr>
        </p15:guide>
        <p15:guide id="2" orient="horz" pos="4201"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 at top, text with room">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sp>
        <p:nvSpPr>
          <p:cNvPr id="16" name="Rectangle 15">
            <a:extLst>
              <a:ext uri="{FF2B5EF4-FFF2-40B4-BE49-F238E27FC236}">
                <a16:creationId xmlns:a16="http://schemas.microsoft.com/office/drawing/2014/main" id="{4239EA79-46CD-44EE-A525-317B30BDB557}"/>
              </a:ext>
            </a:extLst>
          </p:cNvPr>
          <p:cNvSpPr/>
          <p:nvPr userDrawn="1"/>
        </p:nvSpPr>
        <p:spPr>
          <a:xfrm>
            <a:off x="5172" y="1414895"/>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17" name="Title 1">
            <a:extLst>
              <a:ext uri="{FF2B5EF4-FFF2-40B4-BE49-F238E27FC236}">
                <a16:creationId xmlns:a16="http://schemas.microsoft.com/office/drawing/2014/main" id="{DFE0123C-C47C-47E4-856B-E97F38A1DB4F}"/>
              </a:ext>
            </a:extLst>
          </p:cNvPr>
          <p:cNvSpPr>
            <a:spLocks noGrp="1"/>
          </p:cNvSpPr>
          <p:nvPr>
            <p:ph type="title"/>
          </p:nvPr>
        </p:nvSpPr>
        <p:spPr>
          <a:xfrm>
            <a:off x="693351" y="570404"/>
            <a:ext cx="10683732" cy="664656"/>
          </a:xfrm>
        </p:spPr>
        <p:txBody>
          <a:bodyPr>
            <a:noAutofit/>
          </a:bodyPr>
          <a:lstStyle>
            <a:lvl1pPr>
              <a:lnSpc>
                <a:spcPct val="100000"/>
              </a:lnSpc>
              <a:defRPr sz="2000"/>
            </a:lvl1pPr>
          </a:lstStyle>
          <a:p>
            <a:r>
              <a:rPr lang="en-US"/>
              <a:t>Click to edit Master title style</a:t>
            </a:r>
          </a:p>
        </p:txBody>
      </p:sp>
      <p:cxnSp>
        <p:nvCxnSpPr>
          <p:cNvPr id="19" name="Straight Connector 18">
            <a:extLst>
              <a:ext uri="{FF2B5EF4-FFF2-40B4-BE49-F238E27FC236}">
                <a16:creationId xmlns:a16="http://schemas.microsoft.com/office/drawing/2014/main" id="{8E46454B-54D8-4628-8DC0-925EF8D9DC3D}"/>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D75139A4-0BC9-4429-9BD2-AF02C09C5FE7}"/>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sp>
        <p:nvSpPr>
          <p:cNvPr id="9" name="Content Placeholder 2">
            <a:extLst>
              <a:ext uri="{FF2B5EF4-FFF2-40B4-BE49-F238E27FC236}">
                <a16:creationId xmlns:a16="http://schemas.microsoft.com/office/drawing/2014/main" id="{99575830-467F-CF42-B052-2FAC76F1D826}"/>
              </a:ext>
            </a:extLst>
          </p:cNvPr>
          <p:cNvSpPr>
            <a:spLocks noGrp="1"/>
          </p:cNvSpPr>
          <p:nvPr>
            <p:ph idx="15" hasCustomPrompt="1"/>
          </p:nvPr>
        </p:nvSpPr>
        <p:spPr>
          <a:xfrm>
            <a:off x="706207" y="3598453"/>
            <a:ext cx="10670876" cy="228354"/>
          </a:xfrm>
        </p:spPr>
        <p:txBody>
          <a:bodyPr>
            <a:noAutofit/>
          </a:bodyPr>
          <a:lstStyle>
            <a:lvl1pPr marL="0" indent="0">
              <a:buFontTx/>
              <a:buNone/>
              <a:defRPr sz="1100" b="1">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sub-heading</a:t>
            </a:r>
          </a:p>
          <a:p>
            <a:pPr lvl="0"/>
            <a:endParaRPr lang="en-US"/>
          </a:p>
        </p:txBody>
      </p:sp>
      <p:sp>
        <p:nvSpPr>
          <p:cNvPr id="15" name="Content Placeholder 2">
            <a:extLst>
              <a:ext uri="{FF2B5EF4-FFF2-40B4-BE49-F238E27FC236}">
                <a16:creationId xmlns:a16="http://schemas.microsoft.com/office/drawing/2014/main" id="{5EDF05A9-EEE4-4C4D-8A53-CFB4FE474B46}"/>
              </a:ext>
            </a:extLst>
          </p:cNvPr>
          <p:cNvSpPr>
            <a:spLocks noGrp="1"/>
          </p:cNvSpPr>
          <p:nvPr>
            <p:ph idx="16" hasCustomPrompt="1"/>
          </p:nvPr>
        </p:nvSpPr>
        <p:spPr>
          <a:xfrm>
            <a:off x="751076" y="1723686"/>
            <a:ext cx="10626007" cy="1255815"/>
          </a:xfrm>
        </p:spPr>
        <p:txBody>
          <a:bodyPr>
            <a:noAutofit/>
          </a:bodyPr>
          <a:lstStyle>
            <a:lvl1pPr marL="7938" indent="0">
              <a:spcBef>
                <a:spcPts val="600"/>
              </a:spcBef>
              <a:spcAft>
                <a:spcPts val="600"/>
              </a:spcAft>
              <a:buFontTx/>
              <a:buNone/>
              <a:tabLst/>
              <a:defRPr sz="900" b="0">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icon to add table / chart / graph</a:t>
            </a:r>
          </a:p>
          <a:p>
            <a:pPr lvl="0"/>
            <a:endParaRPr lang="en-US"/>
          </a:p>
          <a:p>
            <a:pPr lvl="0"/>
            <a:endParaRPr lang="en-US"/>
          </a:p>
        </p:txBody>
      </p:sp>
      <p:sp>
        <p:nvSpPr>
          <p:cNvPr id="24" name="Content Placeholder 2">
            <a:extLst>
              <a:ext uri="{FF2B5EF4-FFF2-40B4-BE49-F238E27FC236}">
                <a16:creationId xmlns:a16="http://schemas.microsoft.com/office/drawing/2014/main" id="{0F41A176-8342-084D-B045-F78B28161734}"/>
              </a:ext>
            </a:extLst>
          </p:cNvPr>
          <p:cNvSpPr>
            <a:spLocks noGrp="1"/>
          </p:cNvSpPr>
          <p:nvPr>
            <p:ph idx="17" hasCustomPrompt="1"/>
          </p:nvPr>
        </p:nvSpPr>
        <p:spPr>
          <a:xfrm>
            <a:off x="717495" y="3868128"/>
            <a:ext cx="10659589" cy="228354"/>
          </a:xfrm>
        </p:spPr>
        <p:txBody>
          <a:bodyPr>
            <a:noAutofit/>
          </a:bodyPr>
          <a:lstStyle>
            <a:lvl1pPr marL="0" indent="0">
              <a:buFontTx/>
              <a:buNone/>
              <a:defRPr sz="900" b="0">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text</a:t>
            </a:r>
          </a:p>
          <a:p>
            <a:pPr lvl="0"/>
            <a:endParaRPr lang="en-US"/>
          </a:p>
        </p:txBody>
      </p:sp>
    </p:spTree>
    <p:extLst>
      <p:ext uri="{BB962C8B-B14F-4D97-AF65-F5344CB8AC3E}">
        <p14:creationId xmlns:p14="http://schemas.microsoft.com/office/powerpoint/2010/main" val="886209671"/>
      </p:ext>
    </p:extLst>
  </p:cSld>
  <p:clrMapOvr>
    <a:masterClrMapping/>
  </p:clrMapOvr>
  <p:extLst>
    <p:ext uri="{DCECCB84-F9BA-43D5-87BE-67443E8EF086}">
      <p15:sldGuideLst xmlns:p15="http://schemas.microsoft.com/office/powerpoint/2012/main">
        <p15:guide id="1" orient="horz" pos="278" userDrawn="1">
          <p15:clr>
            <a:srgbClr val="FBAE40"/>
          </p15:clr>
        </p15:guide>
        <p15:guide id="2" orient="horz" pos="226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Below">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8B945C34-AD59-F540-910E-1C7C9160E7E3}" type="slidenum">
              <a:rPr lang="en-US" smtClean="0"/>
              <a:t>‹#›</a:t>
            </a:fld>
            <a:endParaRPr lang="en-US"/>
          </a:p>
        </p:txBody>
      </p:sp>
      <p:sp>
        <p:nvSpPr>
          <p:cNvPr id="16" name="Rectangle 15">
            <a:extLst>
              <a:ext uri="{FF2B5EF4-FFF2-40B4-BE49-F238E27FC236}">
                <a16:creationId xmlns:a16="http://schemas.microsoft.com/office/drawing/2014/main" id="{4239EA79-46CD-44EE-A525-317B30BDB557}"/>
              </a:ext>
            </a:extLst>
          </p:cNvPr>
          <p:cNvSpPr/>
          <p:nvPr userDrawn="1"/>
        </p:nvSpPr>
        <p:spPr>
          <a:xfrm>
            <a:off x="5172" y="1414895"/>
            <a:ext cx="12192000" cy="4880647"/>
          </a:xfrm>
          <a:prstGeom prst="rect">
            <a:avLst/>
          </a:prstGeom>
          <a:solidFill>
            <a:srgbClr val="003E5E">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Tx/>
              <a:buNone/>
            </a:pPr>
            <a:endParaRPr lang="en-US" sz="1800"/>
          </a:p>
        </p:txBody>
      </p:sp>
      <p:sp>
        <p:nvSpPr>
          <p:cNvPr id="17" name="Title 1">
            <a:extLst>
              <a:ext uri="{FF2B5EF4-FFF2-40B4-BE49-F238E27FC236}">
                <a16:creationId xmlns:a16="http://schemas.microsoft.com/office/drawing/2014/main" id="{DFE0123C-C47C-47E4-856B-E97F38A1DB4F}"/>
              </a:ext>
            </a:extLst>
          </p:cNvPr>
          <p:cNvSpPr>
            <a:spLocks noGrp="1"/>
          </p:cNvSpPr>
          <p:nvPr>
            <p:ph type="title"/>
          </p:nvPr>
        </p:nvSpPr>
        <p:spPr>
          <a:xfrm>
            <a:off x="693351" y="570404"/>
            <a:ext cx="10683732" cy="664656"/>
          </a:xfrm>
        </p:spPr>
        <p:txBody>
          <a:bodyPr>
            <a:noAutofit/>
          </a:bodyPr>
          <a:lstStyle>
            <a:lvl1pPr>
              <a:lnSpc>
                <a:spcPct val="100000"/>
              </a:lnSpc>
              <a:defRPr sz="2000"/>
            </a:lvl1pPr>
          </a:lstStyle>
          <a:p>
            <a:r>
              <a:rPr lang="en-US"/>
              <a:t>Click to edit Master title style</a:t>
            </a:r>
          </a:p>
        </p:txBody>
      </p:sp>
      <p:cxnSp>
        <p:nvCxnSpPr>
          <p:cNvPr id="19" name="Straight Connector 18">
            <a:extLst>
              <a:ext uri="{FF2B5EF4-FFF2-40B4-BE49-F238E27FC236}">
                <a16:creationId xmlns:a16="http://schemas.microsoft.com/office/drawing/2014/main" id="{8E46454B-54D8-4628-8DC0-925EF8D9DC3D}"/>
              </a:ext>
            </a:extLst>
          </p:cNvPr>
          <p:cNvCxnSpPr>
            <a:cxnSpLocks/>
          </p:cNvCxnSpPr>
          <p:nvPr userDrawn="1"/>
        </p:nvCxnSpPr>
        <p:spPr>
          <a:xfrm>
            <a:off x="-6114" y="1406181"/>
            <a:ext cx="12198116" cy="0"/>
          </a:xfrm>
          <a:prstGeom prst="line">
            <a:avLst/>
          </a:prstGeom>
          <a:ln w="76200">
            <a:solidFill>
              <a:srgbClr val="003E5E"/>
            </a:solidFil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D75139A4-0BC9-4429-9BD2-AF02C09C5FE7}"/>
              </a:ext>
            </a:extLst>
          </p:cNvPr>
          <p:cNvSpPr>
            <a:spLocks noGrp="1"/>
          </p:cNvSpPr>
          <p:nvPr>
            <p:ph idx="14" hasCustomPrompt="1"/>
          </p:nvPr>
        </p:nvSpPr>
        <p:spPr>
          <a:xfrm>
            <a:off x="693351" y="390569"/>
            <a:ext cx="10683732" cy="264099"/>
          </a:xfrm>
        </p:spPr>
        <p:txBody>
          <a:bodyPr anchor="ctr">
            <a:noAutofit/>
          </a:bodyPr>
          <a:lstStyle>
            <a:lvl1pPr marL="0" indent="0">
              <a:buFontTx/>
              <a:buNone/>
              <a:defRPr sz="1400" b="1">
                <a:solidFill>
                  <a:srgbClr val="84BD00"/>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to edit section title</a:t>
            </a:r>
          </a:p>
        </p:txBody>
      </p:sp>
      <p:sp>
        <p:nvSpPr>
          <p:cNvPr id="15" name="Content Placeholder 2">
            <a:extLst>
              <a:ext uri="{FF2B5EF4-FFF2-40B4-BE49-F238E27FC236}">
                <a16:creationId xmlns:a16="http://schemas.microsoft.com/office/drawing/2014/main" id="{5EDF05A9-EEE4-4C4D-8A53-CFB4FE474B46}"/>
              </a:ext>
            </a:extLst>
          </p:cNvPr>
          <p:cNvSpPr>
            <a:spLocks noGrp="1"/>
          </p:cNvSpPr>
          <p:nvPr>
            <p:ph idx="16" hasCustomPrompt="1"/>
          </p:nvPr>
        </p:nvSpPr>
        <p:spPr>
          <a:xfrm>
            <a:off x="814918" y="2536483"/>
            <a:ext cx="10574239" cy="3652650"/>
          </a:xfrm>
        </p:spPr>
        <p:txBody>
          <a:bodyPr>
            <a:noAutofit/>
          </a:bodyPr>
          <a:lstStyle>
            <a:lvl1pPr marL="7938" indent="0">
              <a:spcBef>
                <a:spcPts val="600"/>
              </a:spcBef>
              <a:spcAft>
                <a:spcPts val="600"/>
              </a:spcAft>
              <a:buFontTx/>
              <a:buNone/>
              <a:tabLst/>
              <a:defRPr sz="900" b="0">
                <a:solidFill>
                  <a:srgbClr val="333F48"/>
                </a:solidFill>
                <a:latin typeface="Arial" panose="020B0604020202020204" pitchFamily="34" charset="0"/>
                <a:cs typeface="Arial" panose="020B0604020202020204" pitchFamily="34" charset="0"/>
              </a:defRPr>
            </a:lvl1pPr>
            <a:lvl2pPr marL="457200" indent="0">
              <a:buFontTx/>
              <a:buNone/>
              <a:defRPr sz="1400">
                <a:solidFill>
                  <a:schemeClr val="tx1"/>
                </a:solidFill>
                <a:latin typeface="Arial" panose="020B0604020202020204" pitchFamily="34" charset="0"/>
                <a:cs typeface="Arial" panose="020B0604020202020204" pitchFamily="34" charset="0"/>
              </a:defRPr>
            </a:lvl2pPr>
            <a:lvl3pPr marL="914400" indent="0">
              <a:buFontTx/>
              <a:buNone/>
              <a:defRPr sz="1400">
                <a:latin typeface="Arial" panose="020B0604020202020204" pitchFamily="34" charset="0"/>
                <a:cs typeface="Arial" panose="020B0604020202020204" pitchFamily="34" charset="0"/>
              </a:defRPr>
            </a:lvl3pPr>
            <a:lvl4pPr marL="1371600" indent="0">
              <a:buFontTx/>
              <a:buNone/>
              <a:defRPr sz="1400">
                <a:latin typeface="Arial" panose="020B0604020202020204" pitchFamily="34" charset="0"/>
                <a:cs typeface="Arial" panose="020B0604020202020204" pitchFamily="34" charset="0"/>
              </a:defRPr>
            </a:lvl4pPr>
            <a:lvl5pPr marL="1828800" indent="0">
              <a:buFontTx/>
              <a:buNone/>
              <a:defRPr sz="1400">
                <a:latin typeface="Arial" panose="020B0604020202020204" pitchFamily="34" charset="0"/>
                <a:cs typeface="Arial" panose="020B0604020202020204" pitchFamily="34" charset="0"/>
              </a:defRPr>
            </a:lvl5pPr>
          </a:lstStyle>
          <a:p>
            <a:pPr lvl="0"/>
            <a:r>
              <a:rPr lang="en-US"/>
              <a:t>Click icon to add table / chart / graph</a:t>
            </a:r>
          </a:p>
          <a:p>
            <a:pPr lvl="0"/>
            <a:endParaRPr lang="en-US"/>
          </a:p>
          <a:p>
            <a:pPr lvl="0"/>
            <a:endParaRPr lang="en-US"/>
          </a:p>
        </p:txBody>
      </p:sp>
      <p:sp>
        <p:nvSpPr>
          <p:cNvPr id="10" name="Text Placeholder 9">
            <a:extLst>
              <a:ext uri="{FF2B5EF4-FFF2-40B4-BE49-F238E27FC236}">
                <a16:creationId xmlns:a16="http://schemas.microsoft.com/office/drawing/2014/main" id="{BD5F3EDB-39E5-0748-B221-ADC2D327C5B3}"/>
              </a:ext>
            </a:extLst>
          </p:cNvPr>
          <p:cNvSpPr>
            <a:spLocks noGrp="1"/>
          </p:cNvSpPr>
          <p:nvPr>
            <p:ph type="body" sz="quarter" idx="17" hasCustomPrompt="1"/>
          </p:nvPr>
        </p:nvSpPr>
        <p:spPr>
          <a:xfrm>
            <a:off x="717495" y="1825627"/>
            <a:ext cx="10659589" cy="368449"/>
          </a:xfrm>
        </p:spPr>
        <p:txBody>
          <a:bodyPr>
            <a:noAutofit/>
          </a:bodyPr>
          <a:lstStyle>
            <a:lvl1pPr>
              <a:defRPr sz="1400">
                <a:solidFill>
                  <a:srgbClr val="4CB4E7"/>
                </a:solidFill>
              </a:defRPr>
            </a:lvl1pPr>
          </a:lstStyle>
          <a:p>
            <a:pPr lvl="0"/>
            <a:r>
              <a:rPr lang="en-US"/>
              <a:t>Click to edit takeaway text</a:t>
            </a:r>
          </a:p>
        </p:txBody>
      </p:sp>
    </p:spTree>
    <p:extLst>
      <p:ext uri="{BB962C8B-B14F-4D97-AF65-F5344CB8AC3E}">
        <p14:creationId xmlns:p14="http://schemas.microsoft.com/office/powerpoint/2010/main" val="129205321"/>
      </p:ext>
    </p:extLst>
  </p:cSld>
  <p:clrMapOvr>
    <a:masterClrMapping/>
  </p:clrMapOvr>
  <p:extLst>
    <p:ext uri="{DCECCB84-F9BA-43D5-87BE-67443E8EF086}">
      <p15:sldGuideLst xmlns:p15="http://schemas.microsoft.com/office/powerpoint/2012/main">
        <p15:guide id="1" orient="horz" pos="278" userDrawn="1">
          <p15:clr>
            <a:srgbClr val="FBAE40"/>
          </p15:clr>
        </p15:guide>
        <p15:guide id="2" orient="horz" pos="226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3.pn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theme" Target="../theme/theme3.xml"/><Relationship Id="rId1" Type="http://schemas.openxmlformats.org/officeDocument/2006/relationships/slideLayout" Target="../slideLayouts/slideLayout15.xml"/><Relationship Id="rId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4.xml"/><Relationship Id="rId1" Type="http://schemas.openxmlformats.org/officeDocument/2006/relationships/slideLayout" Target="../slideLayouts/slideLayout16.xml"/><Relationship Id="rId4" Type="http://schemas.openxmlformats.org/officeDocument/2006/relationships/image" Target="../media/image2.emf"/></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29.xml"/><Relationship Id="rId18" Type="http://schemas.openxmlformats.org/officeDocument/2006/relationships/slideLayout" Target="../slideLayouts/slideLayout34.xml"/><Relationship Id="rId26" Type="http://schemas.openxmlformats.org/officeDocument/2006/relationships/slideLayout" Target="../slideLayouts/slideLayout42.xml"/><Relationship Id="rId39" Type="http://schemas.openxmlformats.org/officeDocument/2006/relationships/slideLayout" Target="../slideLayouts/slideLayout55.xml"/><Relationship Id="rId3" Type="http://schemas.openxmlformats.org/officeDocument/2006/relationships/slideLayout" Target="../slideLayouts/slideLayout19.xml"/><Relationship Id="rId21" Type="http://schemas.openxmlformats.org/officeDocument/2006/relationships/slideLayout" Target="../slideLayouts/slideLayout37.xml"/><Relationship Id="rId34" Type="http://schemas.openxmlformats.org/officeDocument/2006/relationships/slideLayout" Target="../slideLayouts/slideLayout50.xml"/><Relationship Id="rId42" Type="http://schemas.openxmlformats.org/officeDocument/2006/relationships/slideLayout" Target="../slideLayouts/slideLayout58.xml"/><Relationship Id="rId47" Type="http://schemas.openxmlformats.org/officeDocument/2006/relationships/slideLayout" Target="../slideLayouts/slideLayout63.xml"/><Relationship Id="rId50" Type="http://schemas.openxmlformats.org/officeDocument/2006/relationships/slideLayout" Target="../slideLayouts/slideLayout66.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5" Type="http://schemas.openxmlformats.org/officeDocument/2006/relationships/slideLayout" Target="../slideLayouts/slideLayout41.xml"/><Relationship Id="rId33" Type="http://schemas.openxmlformats.org/officeDocument/2006/relationships/slideLayout" Target="../slideLayouts/slideLayout49.xml"/><Relationship Id="rId38" Type="http://schemas.openxmlformats.org/officeDocument/2006/relationships/slideLayout" Target="../slideLayouts/slideLayout54.xml"/><Relationship Id="rId46" Type="http://schemas.openxmlformats.org/officeDocument/2006/relationships/slideLayout" Target="../slideLayouts/slideLayout6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slideLayout" Target="../slideLayouts/slideLayout36.xml"/><Relationship Id="rId29" Type="http://schemas.openxmlformats.org/officeDocument/2006/relationships/slideLayout" Target="../slideLayouts/slideLayout45.xml"/><Relationship Id="rId41" Type="http://schemas.openxmlformats.org/officeDocument/2006/relationships/slideLayout" Target="../slideLayouts/slideLayout57.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24" Type="http://schemas.openxmlformats.org/officeDocument/2006/relationships/slideLayout" Target="../slideLayouts/slideLayout40.xml"/><Relationship Id="rId32" Type="http://schemas.openxmlformats.org/officeDocument/2006/relationships/slideLayout" Target="../slideLayouts/slideLayout48.xml"/><Relationship Id="rId37" Type="http://schemas.openxmlformats.org/officeDocument/2006/relationships/slideLayout" Target="../slideLayouts/slideLayout53.xml"/><Relationship Id="rId40" Type="http://schemas.openxmlformats.org/officeDocument/2006/relationships/slideLayout" Target="../slideLayouts/slideLayout56.xml"/><Relationship Id="rId45" Type="http://schemas.openxmlformats.org/officeDocument/2006/relationships/slideLayout" Target="../slideLayouts/slideLayout61.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23" Type="http://schemas.openxmlformats.org/officeDocument/2006/relationships/slideLayout" Target="../slideLayouts/slideLayout39.xml"/><Relationship Id="rId28" Type="http://schemas.openxmlformats.org/officeDocument/2006/relationships/slideLayout" Target="../slideLayouts/slideLayout44.xml"/><Relationship Id="rId36" Type="http://schemas.openxmlformats.org/officeDocument/2006/relationships/slideLayout" Target="../slideLayouts/slideLayout52.xml"/><Relationship Id="rId49" Type="http://schemas.openxmlformats.org/officeDocument/2006/relationships/slideLayout" Target="../slideLayouts/slideLayout65.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31" Type="http://schemas.openxmlformats.org/officeDocument/2006/relationships/slideLayout" Target="../slideLayouts/slideLayout47.xml"/><Relationship Id="rId44" Type="http://schemas.openxmlformats.org/officeDocument/2006/relationships/slideLayout" Target="../slideLayouts/slideLayout60.xml"/><Relationship Id="rId52" Type="http://schemas.openxmlformats.org/officeDocument/2006/relationships/theme" Target="../theme/theme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 Id="rId22" Type="http://schemas.openxmlformats.org/officeDocument/2006/relationships/slideLayout" Target="../slideLayouts/slideLayout38.xml"/><Relationship Id="rId27" Type="http://schemas.openxmlformats.org/officeDocument/2006/relationships/slideLayout" Target="../slideLayouts/slideLayout43.xml"/><Relationship Id="rId30" Type="http://schemas.openxmlformats.org/officeDocument/2006/relationships/slideLayout" Target="../slideLayouts/slideLayout46.xml"/><Relationship Id="rId35" Type="http://schemas.openxmlformats.org/officeDocument/2006/relationships/slideLayout" Target="../slideLayouts/slideLayout51.xml"/><Relationship Id="rId43" Type="http://schemas.openxmlformats.org/officeDocument/2006/relationships/slideLayout" Target="../slideLayouts/slideLayout59.xml"/><Relationship Id="rId48" Type="http://schemas.openxmlformats.org/officeDocument/2006/relationships/slideLayout" Target="../slideLayouts/slideLayout64.xml"/><Relationship Id="rId8" Type="http://schemas.openxmlformats.org/officeDocument/2006/relationships/slideLayout" Target="../slideLayouts/slideLayout24.xml"/><Relationship Id="rId51"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B466AF1-4476-814A-B06D-38146AF148F6}"/>
              </a:ext>
            </a:extLst>
          </p:cNvPr>
          <p:cNvPicPr>
            <a:picLocks noChangeAspect="1"/>
          </p:cNvPicPr>
          <p:nvPr userDrawn="1"/>
        </p:nvPicPr>
        <p:blipFill rotWithShape="1">
          <a:blip r:embed="rId3"/>
          <a:srcRect l="9549" r="19717" b="5107"/>
          <a:stretch/>
        </p:blipFill>
        <p:spPr>
          <a:xfrm>
            <a:off x="0" y="0"/>
            <a:ext cx="12192000" cy="6858000"/>
          </a:xfrm>
          <a:prstGeom prst="rect">
            <a:avLst/>
          </a:prstGeom>
        </p:spPr>
      </p:pic>
      <p:pic>
        <p:nvPicPr>
          <p:cNvPr id="4" name="Picture 3">
            <a:extLst>
              <a:ext uri="{FF2B5EF4-FFF2-40B4-BE49-F238E27FC236}">
                <a16:creationId xmlns:a16="http://schemas.microsoft.com/office/drawing/2014/main" id="{EF1EBACF-EF6A-4F8B-A48A-1F5A5F145004}"/>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9330963" y="5709626"/>
            <a:ext cx="1677781" cy="615894"/>
          </a:xfrm>
          <a:prstGeom prst="rect">
            <a:avLst/>
          </a:prstGeom>
        </p:spPr>
      </p:pic>
    </p:spTree>
    <p:extLst>
      <p:ext uri="{BB962C8B-B14F-4D97-AF65-F5344CB8AC3E}">
        <p14:creationId xmlns:p14="http://schemas.microsoft.com/office/powerpoint/2010/main" val="2755608455"/>
      </p:ext>
    </p:extLst>
  </p:cSld>
  <p:clrMap bg1="lt1" tx1="dk1" bg2="lt2" tx2="dk2" accent1="accent1" accent2="accent2" accent3="accent3" accent4="accent4" accent5="accent5" accent6="accent6" hlink="hlink" folHlink="folHlink"/>
  <p:sldLayoutIdLst>
    <p:sldLayoutId id="2147485485"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05423" y="365129"/>
            <a:ext cx="10515600" cy="1325563"/>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717493"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705423" y="6442290"/>
            <a:ext cx="2743200" cy="365125"/>
          </a:xfrm>
          <a:prstGeom prst="rect">
            <a:avLst/>
          </a:prstGeom>
        </p:spPr>
        <p:txBody>
          <a:bodyPr vert="horz" lIns="91440" tIns="45720" rIns="91440" bIns="45720" rtlCol="0" anchor="ctr"/>
          <a:lstStyle>
            <a:lvl1pPr algn="l">
              <a:defRPr sz="900" b="1">
                <a:solidFill>
                  <a:srgbClr val="003E5E"/>
                </a:solidFill>
                <a:latin typeface="Arial" panose="020B0604020202020204" pitchFamily="34" charset="0"/>
                <a:cs typeface="Arial" panose="020B0604020202020204" pitchFamily="34" charset="0"/>
              </a:defRPr>
            </a:lvl1pPr>
          </a:lstStyle>
          <a:p>
            <a:fld id="{8B945C34-AD59-F540-910E-1C7C9160E7E3}" type="slidenum">
              <a:rPr lang="en-US" smtClean="0"/>
              <a:pPr/>
              <a:t>‹#›</a:t>
            </a:fld>
            <a:endParaRPr lang="en-US" b="0"/>
          </a:p>
        </p:txBody>
      </p:sp>
      <p:pic>
        <p:nvPicPr>
          <p:cNvPr id="8" name="Picture 7">
            <a:extLst>
              <a:ext uri="{FF2B5EF4-FFF2-40B4-BE49-F238E27FC236}">
                <a16:creationId xmlns:a16="http://schemas.microsoft.com/office/drawing/2014/main" id="{0E2E3A16-0AD6-470C-BFEC-3C2EF0D15AB6}"/>
              </a:ext>
            </a:extLst>
          </p:cNvPr>
          <p:cNvPicPr>
            <a:picLocks noChangeAspect="1"/>
          </p:cNvPicPr>
          <p:nvPr userDrawn="1"/>
        </p:nvPicPr>
        <p:blipFill>
          <a:blip r:embed="rId15"/>
          <a:stretch>
            <a:fillRect/>
          </a:stretch>
        </p:blipFill>
        <p:spPr>
          <a:xfrm>
            <a:off x="10463775" y="6425684"/>
            <a:ext cx="914011" cy="338523"/>
          </a:xfrm>
          <a:prstGeom prst="rect">
            <a:avLst/>
          </a:prstGeom>
        </p:spPr>
      </p:pic>
    </p:spTree>
    <p:extLst>
      <p:ext uri="{BB962C8B-B14F-4D97-AF65-F5344CB8AC3E}">
        <p14:creationId xmlns:p14="http://schemas.microsoft.com/office/powerpoint/2010/main" val="289554796"/>
      </p:ext>
    </p:extLst>
  </p:cSld>
  <p:clrMap bg1="lt1" tx1="dk1" bg2="lt2" tx2="dk2" accent1="accent1" accent2="accent2" accent3="accent3" accent4="accent4" accent5="accent5" accent6="accent6" hlink="hlink" folHlink="folHlink"/>
  <p:sldLayoutIdLst>
    <p:sldLayoutId id="2147485228" r:id="rId1"/>
    <p:sldLayoutId id="2147485230" r:id="rId2"/>
    <p:sldLayoutId id="2147485502" r:id="rId3"/>
    <p:sldLayoutId id="2147485503" r:id="rId4"/>
    <p:sldLayoutId id="2147485504" r:id="rId5"/>
    <p:sldLayoutId id="2147485505" r:id="rId6"/>
    <p:sldLayoutId id="2147485229" r:id="rId7"/>
    <p:sldLayoutId id="2147485506" r:id="rId8"/>
    <p:sldLayoutId id="2147485508" r:id="rId9"/>
    <p:sldLayoutId id="2147485507" r:id="rId10"/>
    <p:sldLayoutId id="2147485245" r:id="rId11"/>
    <p:sldLayoutId id="2147485247" r:id="rId12"/>
    <p:sldLayoutId id="2147485509" r:id="rId13"/>
  </p:sldLayoutIdLst>
  <p:hf hdr="0" ftr="0" dt="0"/>
  <p:txStyles>
    <p:titleStyle>
      <a:lvl1pPr algn="l" defTabSz="914400" rtl="0" eaLnBrk="1" latinLnBrk="0" hangingPunct="1">
        <a:lnSpc>
          <a:spcPct val="90000"/>
        </a:lnSpc>
        <a:spcBef>
          <a:spcPct val="0"/>
        </a:spcBef>
        <a:buNone/>
        <a:defRPr sz="2400" b="1" kern="1200">
          <a:solidFill>
            <a:srgbClr val="003E5E"/>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Tx/>
        <a:buNone/>
        <a:defRPr sz="1200" b="1" kern="1200">
          <a:solidFill>
            <a:srgbClr val="333F48"/>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1200" b="1" kern="1200">
          <a:solidFill>
            <a:srgbClr val="333F48"/>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1200" b="1" kern="1200">
          <a:solidFill>
            <a:srgbClr val="333F48"/>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200" b="1" kern="1200">
          <a:solidFill>
            <a:srgbClr val="333F48"/>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200" b="1" kern="1200">
          <a:solidFill>
            <a:srgbClr val="333F48"/>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513" userDrawn="1">
          <p15:clr>
            <a:srgbClr val="F26B43"/>
          </p15:clr>
        </p15:guide>
        <p15:guide id="3" pos="7167" userDrawn="1">
          <p15:clr>
            <a:srgbClr val="F26B43"/>
          </p15:clr>
        </p15:guide>
        <p15:guide id="4" orient="horz" pos="4201"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BD0EBF5-B4EB-E24D-A33C-137B705A5DB6}"/>
              </a:ext>
            </a:extLst>
          </p:cNvPr>
          <p:cNvPicPr>
            <a:picLocks noChangeAspect="1"/>
          </p:cNvPicPr>
          <p:nvPr userDrawn="1"/>
        </p:nvPicPr>
        <p:blipFill rotWithShape="1">
          <a:blip r:embed="rId3"/>
          <a:srcRect l="9549" t="42201" r="24588" b="5107"/>
          <a:stretch/>
        </p:blipFill>
        <p:spPr>
          <a:xfrm>
            <a:off x="1" y="1331087"/>
            <a:ext cx="11352331" cy="3808072"/>
          </a:xfrm>
          <a:prstGeom prst="snip1Rect">
            <a:avLst/>
          </a:prstGeom>
        </p:spPr>
      </p:pic>
      <p:cxnSp>
        <p:nvCxnSpPr>
          <p:cNvPr id="10" name="Straight Connector 9">
            <a:extLst>
              <a:ext uri="{FF2B5EF4-FFF2-40B4-BE49-F238E27FC236}">
                <a16:creationId xmlns:a16="http://schemas.microsoft.com/office/drawing/2014/main" id="{669D227C-2F71-644B-9187-AB4F7CE84DF2}"/>
              </a:ext>
            </a:extLst>
          </p:cNvPr>
          <p:cNvCxnSpPr>
            <a:cxnSpLocks/>
          </p:cNvCxnSpPr>
          <p:nvPr userDrawn="1"/>
        </p:nvCxnSpPr>
        <p:spPr>
          <a:xfrm>
            <a:off x="892728" y="2366358"/>
            <a:ext cx="981600" cy="0"/>
          </a:xfrm>
          <a:prstGeom prst="line">
            <a:avLst/>
          </a:prstGeom>
          <a:ln w="76200">
            <a:solidFill>
              <a:srgbClr val="84BE00"/>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351E45CE-111C-4FED-859C-65BE766494A4}"/>
              </a:ext>
            </a:extLst>
          </p:cNvPr>
          <p:cNvPicPr>
            <a:picLocks noChangeAspect="1"/>
          </p:cNvPicPr>
          <p:nvPr userDrawn="1"/>
        </p:nvPicPr>
        <p:blipFill>
          <a:blip r:embed="rId4"/>
          <a:stretch>
            <a:fillRect/>
          </a:stretch>
        </p:blipFill>
        <p:spPr>
          <a:xfrm>
            <a:off x="9950629" y="5754650"/>
            <a:ext cx="1401703" cy="519150"/>
          </a:xfrm>
          <a:prstGeom prst="rect">
            <a:avLst/>
          </a:prstGeom>
        </p:spPr>
      </p:pic>
    </p:spTree>
    <p:extLst>
      <p:ext uri="{BB962C8B-B14F-4D97-AF65-F5344CB8AC3E}">
        <p14:creationId xmlns:p14="http://schemas.microsoft.com/office/powerpoint/2010/main" val="3623545405"/>
      </p:ext>
    </p:extLst>
  </p:cSld>
  <p:clrMap bg1="lt1" tx1="dk1" bg2="lt2" tx2="dk2" accent1="accent1" accent2="accent2" accent3="accent3" accent4="accent4" accent5="accent5" accent6="accent6" hlink="hlink" folHlink="folHlink"/>
  <p:sldLayoutIdLst>
    <p:sldLayoutId id="2147485250"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B466AF1-4476-814A-B06D-38146AF148F6}"/>
              </a:ext>
            </a:extLst>
          </p:cNvPr>
          <p:cNvPicPr>
            <a:picLocks noChangeAspect="1"/>
          </p:cNvPicPr>
          <p:nvPr userDrawn="1"/>
        </p:nvPicPr>
        <p:blipFill rotWithShape="1">
          <a:blip r:embed="rId3"/>
          <a:srcRect l="9549" r="19717" b="5107"/>
          <a:stretch/>
        </p:blipFill>
        <p:spPr>
          <a:xfrm>
            <a:off x="0" y="0"/>
            <a:ext cx="12192000" cy="6858000"/>
          </a:xfrm>
          <a:prstGeom prst="rect">
            <a:avLst/>
          </a:prstGeom>
        </p:spPr>
      </p:pic>
      <p:sp>
        <p:nvSpPr>
          <p:cNvPr id="2" name="Rectangle 1">
            <a:extLst>
              <a:ext uri="{FF2B5EF4-FFF2-40B4-BE49-F238E27FC236}">
                <a16:creationId xmlns:a16="http://schemas.microsoft.com/office/drawing/2014/main" id="{EC7924F0-EDA0-604A-99E4-3EF4D51B5FA3}"/>
              </a:ext>
            </a:extLst>
          </p:cNvPr>
          <p:cNvSpPr/>
          <p:nvPr userDrawn="1"/>
        </p:nvSpPr>
        <p:spPr>
          <a:xfrm>
            <a:off x="2" y="3"/>
            <a:ext cx="12191999" cy="6857999"/>
          </a:xfrm>
          <a:prstGeom prst="rect">
            <a:avLst/>
          </a:prstGeom>
          <a:solidFill>
            <a:srgbClr val="003E5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6" name="Picture 5">
            <a:extLst>
              <a:ext uri="{FF2B5EF4-FFF2-40B4-BE49-F238E27FC236}">
                <a16:creationId xmlns:a16="http://schemas.microsoft.com/office/drawing/2014/main" id="{73B33132-1F97-4F5A-9241-F2D4DFB02FCC}"/>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9330963" y="5709626"/>
            <a:ext cx="1677781" cy="615894"/>
          </a:xfrm>
          <a:prstGeom prst="rect">
            <a:avLst/>
          </a:prstGeom>
        </p:spPr>
      </p:pic>
    </p:spTree>
    <p:extLst>
      <p:ext uri="{BB962C8B-B14F-4D97-AF65-F5344CB8AC3E}">
        <p14:creationId xmlns:p14="http://schemas.microsoft.com/office/powerpoint/2010/main" val="2337789724"/>
      </p:ext>
    </p:extLst>
  </p:cSld>
  <p:clrMap bg1="lt1" tx1="dk1" bg2="lt2" tx2="dk2" accent1="accent1" accent2="accent2" accent3="accent3" accent4="accent4" accent5="accent5" accent6="accent6" hlink="hlink" folHlink="folHlink"/>
  <p:sldLayoutIdLst>
    <p:sldLayoutId id="2147485501"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40B687-EF31-B82C-3DCD-64D89E3457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6D497F-0626-DC21-57DC-0F051FCFCF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4F105F-419A-3E51-233E-48270C44A2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08DA57-C3E8-0A45-A1D7-E10FC49DDAC5}" type="datetimeFigureOut">
              <a:rPr lang="en-US" smtClean="0"/>
              <a:t>11/26/2024</a:t>
            </a:fld>
            <a:endParaRPr lang="en-US"/>
          </a:p>
        </p:txBody>
      </p:sp>
      <p:sp>
        <p:nvSpPr>
          <p:cNvPr id="5" name="Footer Placeholder 4">
            <a:extLst>
              <a:ext uri="{FF2B5EF4-FFF2-40B4-BE49-F238E27FC236}">
                <a16:creationId xmlns:a16="http://schemas.microsoft.com/office/drawing/2014/main" id="{30427F50-BAE8-137C-3E20-6C573C62A5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A9492B3-59CA-85A1-7859-4D5618AC77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66B5B0-A053-9345-808A-5F9A9C06EAA7}" type="slidenum">
              <a:rPr lang="en-US" smtClean="0"/>
              <a:t>‹#›</a:t>
            </a:fld>
            <a:endParaRPr lang="en-US"/>
          </a:p>
        </p:txBody>
      </p:sp>
    </p:spTree>
    <p:extLst>
      <p:ext uri="{BB962C8B-B14F-4D97-AF65-F5344CB8AC3E}">
        <p14:creationId xmlns:p14="http://schemas.microsoft.com/office/powerpoint/2010/main" val="3419984638"/>
      </p:ext>
    </p:extLst>
  </p:cSld>
  <p:clrMap bg1="lt1" tx1="dk1" bg2="lt2" tx2="dk2" accent1="accent1" accent2="accent2" accent3="accent3" accent4="accent4" accent5="accent5" accent6="accent6" hlink="hlink" folHlink="folHlink"/>
  <p:sldLayoutIdLst>
    <p:sldLayoutId id="2147485511" r:id="rId1"/>
    <p:sldLayoutId id="2147485512" r:id="rId2"/>
    <p:sldLayoutId id="2147485513" r:id="rId3"/>
    <p:sldLayoutId id="2147485514" r:id="rId4"/>
    <p:sldLayoutId id="2147485515" r:id="rId5"/>
    <p:sldLayoutId id="2147485516" r:id="rId6"/>
    <p:sldLayoutId id="2147485517" r:id="rId7"/>
    <p:sldLayoutId id="2147485518" r:id="rId8"/>
    <p:sldLayoutId id="2147485519" r:id="rId9"/>
    <p:sldLayoutId id="2147485520" r:id="rId10"/>
    <p:sldLayoutId id="2147485521" r:id="rId11"/>
    <p:sldLayoutId id="2147485522" r:id="rId12"/>
    <p:sldLayoutId id="2147485523" r:id="rId13"/>
    <p:sldLayoutId id="2147485524" r:id="rId14"/>
    <p:sldLayoutId id="2147485525" r:id="rId15"/>
    <p:sldLayoutId id="2147485526" r:id="rId16"/>
    <p:sldLayoutId id="2147485527" r:id="rId17"/>
    <p:sldLayoutId id="2147485528" r:id="rId18"/>
    <p:sldLayoutId id="2147485529" r:id="rId19"/>
    <p:sldLayoutId id="2147485530" r:id="rId20"/>
    <p:sldLayoutId id="2147485531" r:id="rId21"/>
    <p:sldLayoutId id="2147485532" r:id="rId22"/>
    <p:sldLayoutId id="2147485533" r:id="rId23"/>
    <p:sldLayoutId id="2147485534" r:id="rId24"/>
    <p:sldLayoutId id="2147485535" r:id="rId25"/>
    <p:sldLayoutId id="2147485536" r:id="rId26"/>
    <p:sldLayoutId id="2147485537" r:id="rId27"/>
    <p:sldLayoutId id="2147485538" r:id="rId28"/>
    <p:sldLayoutId id="2147485539" r:id="rId29"/>
    <p:sldLayoutId id="2147485540" r:id="rId30"/>
    <p:sldLayoutId id="2147485541" r:id="rId31"/>
    <p:sldLayoutId id="2147485542" r:id="rId32"/>
    <p:sldLayoutId id="2147485543" r:id="rId33"/>
    <p:sldLayoutId id="2147485544" r:id="rId34"/>
    <p:sldLayoutId id="2147485545" r:id="rId35"/>
    <p:sldLayoutId id="2147485546" r:id="rId36"/>
    <p:sldLayoutId id="2147485547" r:id="rId37"/>
    <p:sldLayoutId id="2147485548" r:id="rId38"/>
    <p:sldLayoutId id="2147485549" r:id="rId39"/>
    <p:sldLayoutId id="2147485550" r:id="rId40"/>
    <p:sldLayoutId id="2147485551" r:id="rId41"/>
    <p:sldLayoutId id="2147485552" r:id="rId42"/>
    <p:sldLayoutId id="2147485553" r:id="rId43"/>
    <p:sldLayoutId id="2147485554" r:id="rId44"/>
    <p:sldLayoutId id="2147485555" r:id="rId45"/>
    <p:sldLayoutId id="2147485556" r:id="rId46"/>
    <p:sldLayoutId id="2147485557" r:id="rId47"/>
    <p:sldLayoutId id="2147485558" r:id="rId48"/>
    <p:sldLayoutId id="2147485560" r:id="rId49"/>
    <p:sldLayoutId id="2147485561" r:id="rId50"/>
    <p:sldLayoutId id="2147485562" r:id="rId51"/>
  </p:sldLayoutIdLst>
  <p:txStyles>
    <p:titleStyle>
      <a:lvl1pPr algn="l" defTabSz="914400" rtl="0" eaLnBrk="1" latinLnBrk="0" hangingPunct="1">
        <a:lnSpc>
          <a:spcPct val="90000"/>
        </a:lnSpc>
        <a:spcBef>
          <a:spcPct val="0"/>
        </a:spcBef>
        <a:buNone/>
        <a:defRPr sz="4000" b="1" i="0" kern="1200">
          <a:solidFill>
            <a:schemeClr val="tx1"/>
          </a:solidFill>
          <a:latin typeface="Poppins" pitchFamily="2" charset="77"/>
          <a:ea typeface="+mj-ea"/>
          <a:cs typeface="Poppins" pitchFamily="2" charset="77"/>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i="0" kern="1200">
          <a:solidFill>
            <a:schemeClr val="tx1"/>
          </a:solidFill>
          <a:latin typeface="Poppins" pitchFamily="2" charset="77"/>
          <a:ea typeface="+mn-ea"/>
          <a:cs typeface="Poppins"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600" b="1" i="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600" b="1" i="0" kern="1200" spc="3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67.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9.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9.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image" Target="../media/image22.png"/><Relationship Id="rId1" Type="http://schemas.openxmlformats.org/officeDocument/2006/relationships/slideLayout" Target="../slideLayouts/slideLayout59.xml"/><Relationship Id="rId6" Type="http://schemas.openxmlformats.org/officeDocument/2006/relationships/image" Target="../media/image24.emf"/><Relationship Id="rId5" Type="http://schemas.openxmlformats.org/officeDocument/2006/relationships/oleObject" Target="../embeddings/oleObject3.bin"/><Relationship Id="rId4" Type="http://schemas.openxmlformats.org/officeDocument/2006/relationships/image" Target="../media/image23.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3.xml.rels><?xml version="1.0" encoding="UTF-8" standalone="yes"?>
<Relationships xmlns="http://schemas.openxmlformats.org/package/2006/relationships"><Relationship Id="rId3" Type="http://schemas.openxmlformats.org/officeDocument/2006/relationships/hyperlink" Target="https://alternative-fuels-observatory.ec.europa.eu/" TargetMode="External"/><Relationship Id="rId2" Type="http://schemas.openxmlformats.org/officeDocument/2006/relationships/hyperlink" Target="https://openchargemap.org/site" TargetMode="External"/><Relationship Id="rId1" Type="http://schemas.openxmlformats.org/officeDocument/2006/relationships/slideLayout" Target="../slideLayouts/slideLayout59.xml"/><Relationship Id="rId5" Type="http://schemas.openxmlformats.org/officeDocument/2006/relationships/hyperlink" Target="https://data.nrel.gov/" TargetMode="External"/><Relationship Id="rId4" Type="http://schemas.openxmlformats.org/officeDocument/2006/relationships/hyperlink" Target="OpenWeather%20API"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data.census.gov/" TargetMode="External"/><Relationship Id="rId2" Type="http://schemas.openxmlformats.org/officeDocument/2006/relationships/hyperlink" Target="https://afdc.energy.gov/fuels/electricity-locations#/find/nearest?fuel=ELEC" TargetMode="External"/><Relationship Id="rId1" Type="http://schemas.openxmlformats.org/officeDocument/2006/relationships/slideLayout" Target="../slideLayouts/slideLayout59.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9.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9.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9.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9.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6" descr="A picture containing sky, outdoor, building, arch&#10;&#10;Description automatically generated">
            <a:extLst>
              <a:ext uri="{FF2B5EF4-FFF2-40B4-BE49-F238E27FC236}">
                <a16:creationId xmlns:a16="http://schemas.microsoft.com/office/drawing/2014/main" id="{222D5CA7-3EFD-A8BC-FE58-EFB484E2FC65}"/>
              </a:ext>
            </a:extLst>
          </p:cNvPr>
          <p:cNvPicPr>
            <a:picLocks noChangeAspect="1"/>
          </p:cNvPicPr>
          <p:nvPr/>
        </p:nvPicPr>
        <p:blipFill rotWithShape="1">
          <a:blip r:embed="rId3"/>
          <a:srcRect l="13950" r="10261" b="-5"/>
          <a:stretch/>
        </p:blipFill>
        <p:spPr>
          <a:xfrm>
            <a:off x="8496724" y="4025864"/>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a:noFill/>
        </p:spPr>
      </p:pic>
      <p:pic>
        <p:nvPicPr>
          <p:cNvPr id="13" name="Picture Placeholder 14" descr="A picture containing building, sky, outdoor&#10;&#10;Description automatically generated">
            <a:extLst>
              <a:ext uri="{FF2B5EF4-FFF2-40B4-BE49-F238E27FC236}">
                <a16:creationId xmlns:a16="http://schemas.microsoft.com/office/drawing/2014/main" id="{94B2561B-E567-A116-2D4E-314AF53D3E4A}"/>
              </a:ext>
            </a:extLst>
          </p:cNvPr>
          <p:cNvPicPr>
            <a:picLocks noChangeAspect="1"/>
          </p:cNvPicPr>
          <p:nvPr/>
        </p:nvPicPr>
        <p:blipFill>
          <a:blip r:embed="rId4"/>
          <a:srcRect l="9419" r="14792" b="-5"/>
          <a:stretch/>
        </p:blipFill>
        <p:spPr>
          <a:xfrm>
            <a:off x="8491354" y="1759947"/>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a:noFill/>
        </p:spPr>
      </p:pic>
      <p:pic>
        <p:nvPicPr>
          <p:cNvPr id="17" name="Picture Placeholder 12" descr="A picture containing building, outdoor, city, tall&#10;&#10;Description automatically generated">
            <a:extLst>
              <a:ext uri="{FF2B5EF4-FFF2-40B4-BE49-F238E27FC236}">
                <a16:creationId xmlns:a16="http://schemas.microsoft.com/office/drawing/2014/main" id="{C11192AD-60DA-16F5-DAE9-39A5D8D60B40}"/>
              </a:ext>
            </a:extLst>
          </p:cNvPr>
          <p:cNvPicPr>
            <a:picLocks noChangeAspect="1"/>
          </p:cNvPicPr>
          <p:nvPr/>
        </p:nvPicPr>
        <p:blipFill>
          <a:blip r:embed="rId5"/>
          <a:srcRect l="20892" r="15246" b="3"/>
          <a:stretch/>
        </p:blipFill>
        <p:spPr>
          <a:xfrm>
            <a:off x="6521742" y="2892905"/>
            <a:ext cx="2436465" cy="2145979"/>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a:noFill/>
        </p:spPr>
      </p:pic>
      <p:pic>
        <p:nvPicPr>
          <p:cNvPr id="15" name="Picture Placeholder 20" descr="A flag on a pole in front of a large building&#10;&#10;Description automatically generated with medium confidence">
            <a:extLst>
              <a:ext uri="{FF2B5EF4-FFF2-40B4-BE49-F238E27FC236}">
                <a16:creationId xmlns:a16="http://schemas.microsoft.com/office/drawing/2014/main" id="{E4FE3D2B-0F2F-316C-4B6A-C47F33D98CE7}"/>
              </a:ext>
            </a:extLst>
          </p:cNvPr>
          <p:cNvPicPr>
            <a:picLocks noChangeAspect="1"/>
          </p:cNvPicPr>
          <p:nvPr/>
        </p:nvPicPr>
        <p:blipFill rotWithShape="1">
          <a:blip r:embed="rId6"/>
          <a:srcRect l="18209" r="17929" b="3"/>
          <a:stretch/>
        </p:blipFill>
        <p:spPr>
          <a:xfrm>
            <a:off x="6521743" y="626988"/>
            <a:ext cx="2436464" cy="2145978"/>
          </a:xfrm>
          <a:custGeom>
            <a:avLst/>
            <a:gdLst>
              <a:gd name="connsiteX0" fmla="*/ 726937 w 2665765"/>
              <a:gd name="connsiteY0" fmla="*/ 1 h 2347941"/>
              <a:gd name="connsiteX1" fmla="*/ 1938989 w 2665765"/>
              <a:gd name="connsiteY1" fmla="*/ 1 h 2347941"/>
              <a:gd name="connsiteX2" fmla="*/ 2043608 w 2665765"/>
              <a:gd name="connsiteY2" fmla="*/ 60629 h 2347941"/>
              <a:gd name="connsiteX3" fmla="*/ 2649593 w 2665765"/>
              <a:gd name="connsiteY3" fmla="*/ 1113343 h 2347941"/>
              <a:gd name="connsiteX4" fmla="*/ 2649593 w 2665765"/>
              <a:gd name="connsiteY4" fmla="*/ 1234599 h 2347941"/>
              <a:gd name="connsiteX5" fmla="*/ 2043608 w 2665765"/>
              <a:gd name="connsiteY5" fmla="*/ 2287313 h 2347941"/>
              <a:gd name="connsiteX6" fmla="*/ 1938989 w 2665765"/>
              <a:gd name="connsiteY6" fmla="*/ 2347941 h 2347941"/>
              <a:gd name="connsiteX7" fmla="*/ 726537 w 2665765"/>
              <a:gd name="connsiteY7" fmla="*/ 2347941 h 2347941"/>
              <a:gd name="connsiteX8" fmla="*/ 622319 w 2665765"/>
              <a:gd name="connsiteY8" fmla="*/ 2287313 h 2347941"/>
              <a:gd name="connsiteX9" fmla="*/ 16173 w 2665765"/>
              <a:gd name="connsiteY9" fmla="*/ 1234599 h 2347941"/>
              <a:gd name="connsiteX10" fmla="*/ 16173 w 2665765"/>
              <a:gd name="connsiteY10" fmla="*/ 1113343 h 2347941"/>
              <a:gd name="connsiteX11" fmla="*/ 622720 w 2665765"/>
              <a:gd name="connsiteY11" fmla="*/ 60629 h 2347941"/>
              <a:gd name="connsiteX12" fmla="*/ 726937 w 2665765"/>
              <a:gd name="connsiteY12" fmla="*/ 1 h 23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5765" h="2347941">
                <a:moveTo>
                  <a:pt x="726937" y="1"/>
                </a:moveTo>
                <a:lnTo>
                  <a:pt x="1938989" y="1"/>
                </a:lnTo>
                <a:cubicBezTo>
                  <a:pt x="1982161" y="-4"/>
                  <a:pt x="2022050" y="23112"/>
                  <a:pt x="2043608" y="60629"/>
                </a:cubicBezTo>
                <a:lnTo>
                  <a:pt x="2649593" y="1113343"/>
                </a:lnTo>
                <a:cubicBezTo>
                  <a:pt x="2671156" y="1150868"/>
                  <a:pt x="2671156" y="1197074"/>
                  <a:pt x="2649593" y="1234599"/>
                </a:cubicBezTo>
                <a:lnTo>
                  <a:pt x="2043608" y="2287313"/>
                </a:lnTo>
                <a:cubicBezTo>
                  <a:pt x="2022050" y="2324830"/>
                  <a:pt x="1982161" y="2347947"/>
                  <a:pt x="1938989" y="2347941"/>
                </a:cubicBezTo>
                <a:lnTo>
                  <a:pt x="726537" y="2347941"/>
                </a:lnTo>
                <a:cubicBezTo>
                  <a:pt x="683508" y="2347803"/>
                  <a:pt x="643804" y="2324706"/>
                  <a:pt x="622319" y="2287313"/>
                </a:cubicBezTo>
                <a:lnTo>
                  <a:pt x="16173" y="1234599"/>
                </a:lnTo>
                <a:cubicBezTo>
                  <a:pt x="-5390" y="1197074"/>
                  <a:pt x="-5390" y="1150869"/>
                  <a:pt x="16173" y="1113343"/>
                </a:cubicBezTo>
                <a:lnTo>
                  <a:pt x="622720" y="60629"/>
                </a:lnTo>
                <a:cubicBezTo>
                  <a:pt x="644205" y="23236"/>
                  <a:pt x="683909" y="139"/>
                  <a:pt x="726937" y="1"/>
                </a:cubicBezTo>
                <a:close/>
              </a:path>
            </a:pathLst>
          </a:custGeom>
          <a:noFill/>
        </p:spPr>
      </p:pic>
      <p:sp>
        <p:nvSpPr>
          <p:cNvPr id="6" name="Text Placeholder 5">
            <a:extLst>
              <a:ext uri="{FF2B5EF4-FFF2-40B4-BE49-F238E27FC236}">
                <a16:creationId xmlns:a16="http://schemas.microsoft.com/office/drawing/2014/main" id="{4084AE7A-0B9C-29B0-C5C9-F62C5C39137D}"/>
              </a:ext>
            </a:extLst>
          </p:cNvPr>
          <p:cNvSpPr>
            <a:spLocks noGrp="1"/>
          </p:cNvSpPr>
          <p:nvPr>
            <p:ph type="body" sz="quarter" idx="10"/>
          </p:nvPr>
        </p:nvSpPr>
        <p:spPr>
          <a:xfrm>
            <a:off x="949692" y="1919329"/>
            <a:ext cx="5696037" cy="1827212"/>
          </a:xfrm>
        </p:spPr>
        <p:txBody>
          <a:bodyPr>
            <a:normAutofit lnSpcReduction="10000"/>
          </a:bodyPr>
          <a:lstStyle/>
          <a:p>
            <a:pPr>
              <a:lnSpc>
                <a:spcPct val="100000"/>
              </a:lnSpc>
              <a:spcBef>
                <a:spcPts val="0"/>
              </a:spcBef>
              <a:spcAft>
                <a:spcPts val="600"/>
              </a:spcAft>
            </a:pPr>
            <a:r>
              <a:rPr lang="en-US" b="0" dirty="0"/>
              <a:t>Technical Report: </a:t>
            </a:r>
          </a:p>
          <a:p>
            <a:pPr>
              <a:lnSpc>
                <a:spcPct val="100000"/>
              </a:lnSpc>
              <a:spcBef>
                <a:spcPts val="0"/>
              </a:spcBef>
              <a:spcAft>
                <a:spcPts val="600"/>
              </a:spcAft>
            </a:pPr>
            <a:r>
              <a:rPr lang="en-US" dirty="0"/>
              <a:t>Predicting Charging Demand</a:t>
            </a:r>
          </a:p>
        </p:txBody>
      </p:sp>
      <p:sp>
        <p:nvSpPr>
          <p:cNvPr id="3" name="Text Placeholder 2">
            <a:extLst>
              <a:ext uri="{FF2B5EF4-FFF2-40B4-BE49-F238E27FC236}">
                <a16:creationId xmlns:a16="http://schemas.microsoft.com/office/drawing/2014/main" id="{C55C316D-65E2-CF5C-E23E-F5E48EF38F80}"/>
              </a:ext>
            </a:extLst>
          </p:cNvPr>
          <p:cNvSpPr>
            <a:spLocks noGrp="1"/>
          </p:cNvSpPr>
          <p:nvPr>
            <p:ph type="body" sz="quarter" idx="11"/>
          </p:nvPr>
        </p:nvSpPr>
        <p:spPr>
          <a:xfrm>
            <a:off x="949692" y="4052557"/>
            <a:ext cx="4618038" cy="735256"/>
          </a:xfrm>
        </p:spPr>
        <p:txBody>
          <a:bodyPr>
            <a:noAutofit/>
          </a:bodyPr>
          <a:lstStyle/>
          <a:p>
            <a:r>
              <a:rPr lang="en-US" dirty="0"/>
              <a:t>EV Data Intelligence Lead</a:t>
            </a:r>
          </a:p>
        </p:txBody>
      </p:sp>
    </p:spTree>
    <p:extLst>
      <p:ext uri="{BB962C8B-B14F-4D97-AF65-F5344CB8AC3E}">
        <p14:creationId xmlns:p14="http://schemas.microsoft.com/office/powerpoint/2010/main" val="28259057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10982636" cy="589313"/>
          </a:xfrm>
        </p:spPr>
        <p:txBody>
          <a:bodyPr/>
          <a:lstStyle/>
          <a:p>
            <a:r>
              <a:rPr lang="en-US" dirty="0"/>
              <a:t>Data Preparation: Adding New Features</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5" name="TextBox 4">
            <a:extLst>
              <a:ext uri="{FF2B5EF4-FFF2-40B4-BE49-F238E27FC236}">
                <a16:creationId xmlns:a16="http://schemas.microsoft.com/office/drawing/2014/main" id="{6E15C2BD-8B87-C2CD-5861-9972E9E72FEC}"/>
              </a:ext>
            </a:extLst>
          </p:cNvPr>
          <p:cNvSpPr txBox="1"/>
          <p:nvPr/>
        </p:nvSpPr>
        <p:spPr>
          <a:xfrm>
            <a:off x="668500" y="1533962"/>
            <a:ext cx="10729608" cy="1446550"/>
          </a:xfrm>
          <a:prstGeom prst="rect">
            <a:avLst/>
          </a:prstGeom>
          <a:noFill/>
        </p:spPr>
        <p:txBody>
          <a:bodyPr wrap="square" rtlCol="0">
            <a:spAutoFit/>
          </a:bodyPr>
          <a:lstStyle/>
          <a:p>
            <a:pPr marR="0"/>
            <a:r>
              <a:rPr lang="en-US" sz="1200" b="1" dirty="0">
                <a:effectLst/>
                <a:latin typeface="Aptos" panose="020B0004020202020204" pitchFamily="34" charset="0"/>
                <a:cs typeface="Aptos" panose="020B0004020202020204" pitchFamily="34" charset="0"/>
              </a:rPr>
              <a:t>Calculating station density and distance to closest stationed DBSCAN clustering to group underserved locations</a:t>
            </a:r>
            <a:r>
              <a:rPr lang="en-US" sz="1200" b="1" dirty="0">
                <a:latin typeface="Aptos" panose="020B0004020202020204" pitchFamily="34" charset="0"/>
                <a:cs typeface="Aptos" panose="020B0004020202020204" pitchFamily="34" charset="0"/>
              </a:rPr>
              <a:t>:</a:t>
            </a:r>
            <a:endParaRPr lang="en-US" sz="1200" b="1" dirty="0">
              <a:effectLst/>
              <a:latin typeface="Aptos" panose="020B0004020202020204" pitchFamily="34" charset="0"/>
              <a:cs typeface="Aptos" panose="020B0004020202020204" pitchFamily="34" charset="0"/>
            </a:endParaRPr>
          </a:p>
          <a:p>
            <a:pPr marR="0"/>
            <a:endParaRPr lang="en-US" sz="1200" b="1" dirty="0">
              <a:effectLst/>
              <a:latin typeface="Aptos" panose="020B0004020202020204" pitchFamily="34" charset="0"/>
              <a:cs typeface="Aptos" panose="020B0004020202020204" pitchFamily="34" charset="0"/>
            </a:endParaRPr>
          </a:p>
          <a:p>
            <a:pPr marR="0"/>
            <a:r>
              <a:rPr lang="en-US" sz="1200" b="1" dirty="0">
                <a:latin typeface="Aptos" panose="020B0004020202020204" pitchFamily="34" charset="0"/>
                <a:cs typeface="Aptos" panose="020B0004020202020204" pitchFamily="34" charset="0"/>
              </a:rPr>
              <a:t>Methodology</a:t>
            </a:r>
            <a:endParaRPr lang="en-US" sz="1200" b="1" dirty="0">
              <a:effectLst/>
              <a:latin typeface="Aptos" panose="020B0004020202020204" pitchFamily="34" charset="0"/>
              <a:cs typeface="Aptos" panose="020B0004020202020204" pitchFamily="34" charset="0"/>
            </a:endParaRPr>
          </a:p>
          <a:p>
            <a:pPr marL="800100" lvl="1" indent="-342900">
              <a:buFont typeface="+mj-lt"/>
              <a:buAutoNum type="arabicPeriod"/>
            </a:pPr>
            <a:r>
              <a:rPr lang="en-US" sz="1300" dirty="0">
                <a:latin typeface="Aptos" panose="020B0004020202020204" pitchFamily="34" charset="0"/>
              </a:rPr>
              <a:t>Using </a:t>
            </a:r>
            <a:r>
              <a:rPr lang="en-US" sz="1300" dirty="0" err="1">
                <a:latin typeface="Aptos" panose="020B0004020202020204" pitchFamily="34" charset="0"/>
              </a:rPr>
              <a:t>BallTree</a:t>
            </a:r>
            <a:r>
              <a:rPr lang="en-US" sz="1300" dirty="0">
                <a:latin typeface="Aptos" panose="020B0004020202020204" pitchFamily="34" charset="0"/>
              </a:rPr>
              <a:t> approach to calculate station density</a:t>
            </a:r>
          </a:p>
          <a:p>
            <a:pPr marL="800100" lvl="1" indent="-342900">
              <a:buFont typeface="+mj-lt"/>
              <a:buAutoNum type="arabicPeriod"/>
            </a:pPr>
            <a:r>
              <a:rPr lang="en-US" sz="1300" dirty="0">
                <a:latin typeface="Aptos" panose="020B0004020202020204" pitchFamily="34" charset="0"/>
              </a:rPr>
              <a:t>Haversine Metric: The haversine formula calculates distances on a sphere. By using radians, it avoids the complexity of geodesic distance calculations.</a:t>
            </a:r>
          </a:p>
          <a:p>
            <a:pPr marL="800100" lvl="1" indent="-342900">
              <a:buFont typeface="+mj-lt"/>
              <a:buAutoNum type="arabicPeriod"/>
            </a:pPr>
            <a:r>
              <a:rPr lang="en-US" sz="1300" dirty="0">
                <a:latin typeface="Aptos" panose="020B0004020202020204" pitchFamily="34" charset="0"/>
              </a:rPr>
              <a:t>Radius Filtering: Only stations within the given radius (e.g., 10 km) are considered for density calculations</a:t>
            </a:r>
          </a:p>
        </p:txBody>
      </p:sp>
      <p:pic>
        <p:nvPicPr>
          <p:cNvPr id="8" name="Picture 7">
            <a:extLst>
              <a:ext uri="{FF2B5EF4-FFF2-40B4-BE49-F238E27FC236}">
                <a16:creationId xmlns:a16="http://schemas.microsoft.com/office/drawing/2014/main" id="{4F78C48B-6451-C3D4-58E5-C62AE33920CF}"/>
              </a:ext>
            </a:extLst>
          </p:cNvPr>
          <p:cNvPicPr>
            <a:picLocks noChangeAspect="1"/>
          </p:cNvPicPr>
          <p:nvPr/>
        </p:nvPicPr>
        <p:blipFill>
          <a:blip r:embed="rId2"/>
          <a:stretch>
            <a:fillRect/>
          </a:stretch>
        </p:blipFill>
        <p:spPr>
          <a:xfrm>
            <a:off x="367284" y="4163954"/>
            <a:ext cx="11457432" cy="1433154"/>
          </a:xfrm>
          <a:prstGeom prst="rect">
            <a:avLst/>
          </a:prstGeom>
        </p:spPr>
      </p:pic>
      <p:sp>
        <p:nvSpPr>
          <p:cNvPr id="9" name="TextBox 8">
            <a:extLst>
              <a:ext uri="{FF2B5EF4-FFF2-40B4-BE49-F238E27FC236}">
                <a16:creationId xmlns:a16="http://schemas.microsoft.com/office/drawing/2014/main" id="{A76058C0-FE0E-FD73-6A04-8F77EFB65A55}"/>
              </a:ext>
            </a:extLst>
          </p:cNvPr>
          <p:cNvSpPr txBox="1"/>
          <p:nvPr/>
        </p:nvSpPr>
        <p:spPr>
          <a:xfrm>
            <a:off x="590585" y="3154680"/>
            <a:ext cx="10885437" cy="1077218"/>
          </a:xfrm>
          <a:prstGeom prst="rect">
            <a:avLst/>
          </a:prstGeom>
          <a:noFill/>
        </p:spPr>
        <p:txBody>
          <a:bodyPr wrap="square" rtlCol="0">
            <a:spAutoFit/>
          </a:bodyPr>
          <a:lstStyle/>
          <a:p>
            <a:pPr marR="0"/>
            <a:r>
              <a:rPr lang="en-US" sz="1200" b="1" dirty="0">
                <a:effectLst/>
                <a:latin typeface="Aptos" panose="020B0004020202020204" pitchFamily="34" charset="0"/>
                <a:cs typeface="Aptos" panose="020B0004020202020204" pitchFamily="34" charset="0"/>
              </a:rPr>
              <a:t>E</a:t>
            </a:r>
            <a:r>
              <a:rPr lang="en-US" sz="1200" b="1" dirty="0">
                <a:latin typeface="Aptos" panose="020B0004020202020204" pitchFamily="34" charset="0"/>
                <a:cs typeface="Aptos" panose="020B0004020202020204" pitchFamily="34" charset="0"/>
              </a:rPr>
              <a:t>xpected New Features</a:t>
            </a:r>
            <a:endParaRPr lang="en-US" sz="1200" b="1" dirty="0">
              <a:effectLst/>
              <a:latin typeface="Aptos" panose="020B0004020202020204" pitchFamily="34" charset="0"/>
              <a:cs typeface="Aptos" panose="020B0004020202020204" pitchFamily="34" charset="0"/>
            </a:endParaRPr>
          </a:p>
          <a:p>
            <a:pPr marL="800100" lvl="1" indent="-342900">
              <a:buFont typeface="+mj-lt"/>
              <a:buAutoNum type="arabicPeriod"/>
            </a:pPr>
            <a:r>
              <a:rPr lang="en-US" sz="1300" dirty="0">
                <a:latin typeface="Aptos" panose="020B0004020202020204" pitchFamily="34" charset="0"/>
              </a:rPr>
              <a:t>Station Density: The number of neighboring stations (excluding the station itself)</a:t>
            </a:r>
          </a:p>
          <a:p>
            <a:pPr marL="800100" lvl="1" indent="-342900">
              <a:buFont typeface="+mj-lt"/>
              <a:buAutoNum type="arabicPeriod"/>
            </a:pPr>
            <a:r>
              <a:rPr lang="en-US" sz="1300" dirty="0">
                <a:latin typeface="Aptos" panose="020B0004020202020204" pitchFamily="34" charset="0"/>
              </a:rPr>
              <a:t>Nearest Station Distance(km): Considering all neighboring stations</a:t>
            </a:r>
          </a:p>
          <a:p>
            <a:pPr marL="800100" lvl="1" indent="-342900">
              <a:buFont typeface="+mj-lt"/>
              <a:buAutoNum type="arabicPeriod"/>
            </a:pPr>
            <a:r>
              <a:rPr lang="en-US" sz="1300" dirty="0">
                <a:latin typeface="Aptos" panose="020B0004020202020204" pitchFamily="34" charset="0"/>
              </a:rPr>
              <a:t>Nearest Station Name: Identifies new stations</a:t>
            </a:r>
          </a:p>
          <a:p>
            <a:pPr marL="800100" lvl="1" indent="-342900">
              <a:buFont typeface="+mj-lt"/>
              <a:buAutoNum type="arabicPeriod"/>
            </a:pPr>
            <a:endParaRPr lang="en-US" sz="1300" dirty="0">
              <a:latin typeface="Aptos" panose="020B0004020202020204" pitchFamily="34" charset="0"/>
            </a:endParaRPr>
          </a:p>
        </p:txBody>
      </p:sp>
    </p:spTree>
    <p:extLst>
      <p:ext uri="{BB962C8B-B14F-4D97-AF65-F5344CB8AC3E}">
        <p14:creationId xmlns:p14="http://schemas.microsoft.com/office/powerpoint/2010/main" val="6164685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10982636" cy="589313"/>
          </a:xfrm>
        </p:spPr>
        <p:txBody>
          <a:bodyPr/>
          <a:lstStyle/>
          <a:p>
            <a:r>
              <a:rPr lang="en-US" dirty="0"/>
              <a:t>Data Preparation: Adding New Features cont.</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5" name="TextBox 4">
            <a:extLst>
              <a:ext uri="{FF2B5EF4-FFF2-40B4-BE49-F238E27FC236}">
                <a16:creationId xmlns:a16="http://schemas.microsoft.com/office/drawing/2014/main" id="{6E15C2BD-8B87-C2CD-5861-9972E9E72FEC}"/>
              </a:ext>
            </a:extLst>
          </p:cNvPr>
          <p:cNvSpPr txBox="1"/>
          <p:nvPr/>
        </p:nvSpPr>
        <p:spPr>
          <a:xfrm>
            <a:off x="668500" y="1533962"/>
            <a:ext cx="10729608" cy="1646605"/>
          </a:xfrm>
          <a:prstGeom prst="rect">
            <a:avLst/>
          </a:prstGeom>
          <a:noFill/>
        </p:spPr>
        <p:txBody>
          <a:bodyPr wrap="square" rtlCol="0">
            <a:spAutoFit/>
          </a:bodyPr>
          <a:lstStyle/>
          <a:p>
            <a:pPr marR="0"/>
            <a:r>
              <a:rPr lang="en-US" sz="1200" b="1" dirty="0">
                <a:effectLst/>
                <a:latin typeface="Aptos" panose="020B0004020202020204" pitchFamily="34" charset="0"/>
                <a:cs typeface="Aptos" panose="020B0004020202020204" pitchFamily="34" charset="0"/>
              </a:rPr>
              <a:t>Calculating Urban Proximity: Focus on California to reduce computational demand </a:t>
            </a:r>
            <a:r>
              <a:rPr lang="en-US" sz="1200" b="1" dirty="0">
                <a:latin typeface="Aptos" panose="020B0004020202020204" pitchFamily="34" charset="0"/>
                <a:cs typeface="Aptos" panose="020B0004020202020204" pitchFamily="34" charset="0"/>
              </a:rPr>
              <a:t>:</a:t>
            </a:r>
            <a:endParaRPr lang="en-US" sz="1200" b="1" dirty="0">
              <a:effectLst/>
              <a:latin typeface="Aptos" panose="020B0004020202020204" pitchFamily="34" charset="0"/>
              <a:cs typeface="Aptos" panose="020B0004020202020204" pitchFamily="34" charset="0"/>
            </a:endParaRPr>
          </a:p>
          <a:p>
            <a:pPr marR="0"/>
            <a:endParaRPr lang="en-US" sz="1200" b="1" dirty="0">
              <a:effectLst/>
              <a:latin typeface="Aptos" panose="020B0004020202020204" pitchFamily="34" charset="0"/>
              <a:cs typeface="Aptos" panose="020B0004020202020204" pitchFamily="34" charset="0"/>
            </a:endParaRPr>
          </a:p>
          <a:p>
            <a:pPr marR="0"/>
            <a:r>
              <a:rPr lang="en-US" sz="1200" b="1" dirty="0">
                <a:latin typeface="Aptos" panose="020B0004020202020204" pitchFamily="34" charset="0"/>
                <a:cs typeface="Aptos" panose="020B0004020202020204" pitchFamily="34" charset="0"/>
              </a:rPr>
              <a:t>Methodology</a:t>
            </a:r>
            <a:endParaRPr lang="en-US" sz="1200" b="1" dirty="0">
              <a:effectLst/>
              <a:latin typeface="Aptos" panose="020B0004020202020204" pitchFamily="34" charset="0"/>
              <a:cs typeface="Aptos" panose="020B0004020202020204" pitchFamily="34" charset="0"/>
            </a:endParaRPr>
          </a:p>
          <a:p>
            <a:pPr marL="800100" lvl="1" indent="-342900">
              <a:buFont typeface="+mj-lt"/>
              <a:buAutoNum type="arabicPeriod"/>
            </a:pPr>
            <a:r>
              <a:rPr lang="en-US" sz="1300" dirty="0">
                <a:latin typeface="Aptos" panose="020B0004020202020204" pitchFamily="34" charset="0"/>
              </a:rPr>
              <a:t>Load urban centers.csv</a:t>
            </a:r>
          </a:p>
          <a:p>
            <a:pPr marL="800100" lvl="1" indent="-342900">
              <a:buFont typeface="+mj-lt"/>
              <a:buAutoNum type="arabicPeriod"/>
            </a:pPr>
            <a:r>
              <a:rPr lang="en-US" sz="1300" dirty="0">
                <a:latin typeface="Aptos" panose="020B0004020202020204" pitchFamily="34" charset="0"/>
              </a:rPr>
              <a:t>Filter only urban centers in </a:t>
            </a:r>
            <a:r>
              <a:rPr lang="en-US" sz="1300" dirty="0" err="1">
                <a:latin typeface="Aptos" panose="020B0004020202020204" pitchFamily="34" charset="0"/>
              </a:rPr>
              <a:t>california</a:t>
            </a:r>
            <a:endParaRPr lang="en-US" sz="1300" dirty="0">
              <a:latin typeface="Aptos" panose="020B0004020202020204" pitchFamily="34" charset="0"/>
            </a:endParaRPr>
          </a:p>
          <a:p>
            <a:pPr marL="800100" lvl="1" indent="-342900">
              <a:buFont typeface="+mj-lt"/>
              <a:buAutoNum type="arabicPeriod"/>
            </a:pPr>
            <a:r>
              <a:rPr lang="en-US" sz="1300" dirty="0">
                <a:latin typeface="Aptos" panose="020B0004020202020204" pitchFamily="34" charset="0"/>
              </a:rPr>
              <a:t>Haversine Metric: The haversine formula calculates distances on a sphere. By using radians, it avoids the complexity of geodesic distance calculations.</a:t>
            </a:r>
          </a:p>
          <a:p>
            <a:pPr marL="800100" lvl="1" indent="-342900">
              <a:buFont typeface="+mj-lt"/>
              <a:buAutoNum type="arabicPeriod"/>
            </a:pPr>
            <a:r>
              <a:rPr lang="en-US" sz="1300" dirty="0">
                <a:latin typeface="Aptos" panose="020B0004020202020204" pitchFamily="34" charset="0"/>
              </a:rPr>
              <a:t>Store results in </a:t>
            </a:r>
            <a:r>
              <a:rPr lang="en-US" sz="1300" dirty="0" err="1">
                <a:latin typeface="Aptos" panose="020B0004020202020204" pitchFamily="34" charset="0"/>
              </a:rPr>
              <a:t>california_station_df</a:t>
            </a:r>
            <a:endParaRPr lang="en-US" sz="1300" dirty="0">
              <a:latin typeface="Aptos" panose="020B0004020202020204" pitchFamily="34" charset="0"/>
            </a:endParaRPr>
          </a:p>
        </p:txBody>
      </p:sp>
      <p:pic>
        <p:nvPicPr>
          <p:cNvPr id="8" name="Picture 7">
            <a:extLst>
              <a:ext uri="{FF2B5EF4-FFF2-40B4-BE49-F238E27FC236}">
                <a16:creationId xmlns:a16="http://schemas.microsoft.com/office/drawing/2014/main" id="{4F78C48B-6451-C3D4-58E5-C62AE33920CF}"/>
              </a:ext>
            </a:extLst>
          </p:cNvPr>
          <p:cNvPicPr>
            <a:picLocks noChangeAspect="1"/>
          </p:cNvPicPr>
          <p:nvPr/>
        </p:nvPicPr>
        <p:blipFill>
          <a:blip r:embed="rId2"/>
          <a:stretch>
            <a:fillRect/>
          </a:stretch>
        </p:blipFill>
        <p:spPr>
          <a:xfrm>
            <a:off x="326955" y="4610100"/>
            <a:ext cx="11457432" cy="1433154"/>
          </a:xfrm>
          <a:prstGeom prst="rect">
            <a:avLst/>
          </a:prstGeom>
        </p:spPr>
      </p:pic>
      <p:sp>
        <p:nvSpPr>
          <p:cNvPr id="9" name="TextBox 8">
            <a:extLst>
              <a:ext uri="{FF2B5EF4-FFF2-40B4-BE49-F238E27FC236}">
                <a16:creationId xmlns:a16="http://schemas.microsoft.com/office/drawing/2014/main" id="{A76058C0-FE0E-FD73-6A04-8F77EFB65A55}"/>
              </a:ext>
            </a:extLst>
          </p:cNvPr>
          <p:cNvSpPr txBox="1"/>
          <p:nvPr/>
        </p:nvSpPr>
        <p:spPr>
          <a:xfrm>
            <a:off x="690866" y="3429000"/>
            <a:ext cx="10885437" cy="877163"/>
          </a:xfrm>
          <a:prstGeom prst="rect">
            <a:avLst/>
          </a:prstGeom>
          <a:noFill/>
        </p:spPr>
        <p:txBody>
          <a:bodyPr wrap="square" rtlCol="0">
            <a:spAutoFit/>
          </a:bodyPr>
          <a:lstStyle/>
          <a:p>
            <a:pPr marR="0"/>
            <a:r>
              <a:rPr lang="en-US" sz="1200" b="1" dirty="0">
                <a:effectLst/>
                <a:latin typeface="Aptos" panose="020B0004020202020204" pitchFamily="34" charset="0"/>
                <a:cs typeface="Aptos" panose="020B0004020202020204" pitchFamily="34" charset="0"/>
              </a:rPr>
              <a:t>E</a:t>
            </a:r>
            <a:r>
              <a:rPr lang="en-US" sz="1200" b="1" dirty="0">
                <a:latin typeface="Aptos" panose="020B0004020202020204" pitchFamily="34" charset="0"/>
                <a:cs typeface="Aptos" panose="020B0004020202020204" pitchFamily="34" charset="0"/>
              </a:rPr>
              <a:t>xpected New Features</a:t>
            </a:r>
            <a:endParaRPr lang="en-US" sz="1300" dirty="0">
              <a:latin typeface="Aptos" panose="020B0004020202020204" pitchFamily="34" charset="0"/>
            </a:endParaRPr>
          </a:p>
          <a:p>
            <a:pPr marL="800100" lvl="1" indent="-342900">
              <a:buFont typeface="+mj-lt"/>
              <a:buAutoNum type="arabicPeriod"/>
            </a:pPr>
            <a:r>
              <a:rPr lang="en-US" sz="1300" dirty="0">
                <a:latin typeface="Aptos" panose="020B0004020202020204" pitchFamily="34" charset="0"/>
              </a:rPr>
              <a:t>Distance to Nearest Urban Center (km): Considering all neighboring urban center</a:t>
            </a:r>
          </a:p>
          <a:p>
            <a:pPr marL="800100" lvl="1" indent="-342900">
              <a:buFont typeface="+mj-lt"/>
              <a:buAutoNum type="arabicPeriod"/>
            </a:pPr>
            <a:r>
              <a:rPr lang="en-US" sz="1300" dirty="0">
                <a:latin typeface="Aptos" panose="020B0004020202020204" pitchFamily="34" charset="0"/>
              </a:rPr>
              <a:t>Nearest Urban Center Name: Identifies urban center</a:t>
            </a:r>
          </a:p>
          <a:p>
            <a:pPr marL="800100" lvl="1" indent="-342900">
              <a:buFont typeface="+mj-lt"/>
              <a:buAutoNum type="arabicPeriod"/>
            </a:pPr>
            <a:endParaRPr lang="en-US" sz="1300" dirty="0">
              <a:latin typeface="Aptos" panose="020B0004020202020204" pitchFamily="34" charset="0"/>
            </a:endParaRPr>
          </a:p>
        </p:txBody>
      </p:sp>
    </p:spTree>
    <p:extLst>
      <p:ext uri="{BB962C8B-B14F-4D97-AF65-F5344CB8AC3E}">
        <p14:creationId xmlns:p14="http://schemas.microsoft.com/office/powerpoint/2010/main" val="1166445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10982636" cy="589313"/>
          </a:xfrm>
        </p:spPr>
        <p:txBody>
          <a:bodyPr/>
          <a:lstStyle/>
          <a:p>
            <a:r>
              <a:rPr lang="en-US" dirty="0"/>
              <a:t>Using DBSCAN to Identify Underserved Areas</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5" name="TextBox 4">
            <a:extLst>
              <a:ext uri="{FF2B5EF4-FFF2-40B4-BE49-F238E27FC236}">
                <a16:creationId xmlns:a16="http://schemas.microsoft.com/office/drawing/2014/main" id="{6E15C2BD-8B87-C2CD-5861-9972E9E72FEC}"/>
              </a:ext>
            </a:extLst>
          </p:cNvPr>
          <p:cNvSpPr txBox="1"/>
          <p:nvPr/>
        </p:nvSpPr>
        <p:spPr>
          <a:xfrm>
            <a:off x="690866" y="1405342"/>
            <a:ext cx="10729608" cy="1015663"/>
          </a:xfrm>
          <a:prstGeom prst="rect">
            <a:avLst/>
          </a:prstGeom>
          <a:noFill/>
        </p:spPr>
        <p:txBody>
          <a:bodyPr wrap="square" rtlCol="0">
            <a:spAutoFit/>
          </a:bodyPr>
          <a:lstStyle/>
          <a:p>
            <a:pPr marR="0"/>
            <a:r>
              <a:rPr lang="en-US" sz="1200" b="1" dirty="0">
                <a:latin typeface="Aptos" panose="020B0004020202020204" pitchFamily="34" charset="0"/>
                <a:cs typeface="Aptos" panose="020B0004020202020204" pitchFamily="34" charset="0"/>
              </a:rPr>
              <a:t>Methodology : </a:t>
            </a:r>
            <a:r>
              <a:rPr lang="en-US" sz="1200" b="1" dirty="0">
                <a:effectLst/>
                <a:latin typeface="Aptos" panose="020B0004020202020204" pitchFamily="34" charset="0"/>
                <a:cs typeface="Aptos" panose="020B0004020202020204" pitchFamily="34" charset="0"/>
              </a:rPr>
              <a:t>Identify underserved locations based on both station density and urban center distance</a:t>
            </a:r>
          </a:p>
          <a:p>
            <a:pPr marR="0"/>
            <a:endParaRPr lang="en-US" sz="1200" b="1" dirty="0">
              <a:effectLst/>
              <a:latin typeface="Aptos" panose="020B0004020202020204" pitchFamily="34" charset="0"/>
              <a:cs typeface="Aptos" panose="020B0004020202020204" pitchFamily="34" charset="0"/>
            </a:endParaRPr>
          </a:p>
          <a:p>
            <a:pPr marL="800100" lvl="1" indent="-342900">
              <a:buFont typeface="+mj-lt"/>
              <a:buAutoNum type="arabicPeriod"/>
            </a:pPr>
            <a:r>
              <a:rPr lang="en-US" sz="1200" dirty="0">
                <a:latin typeface="Aptos" panose="020B0004020202020204" pitchFamily="34" charset="0"/>
              </a:rPr>
              <a:t>Locations with station density below the 20th percentile are marked as underserved.</a:t>
            </a:r>
          </a:p>
          <a:p>
            <a:pPr marL="800100" lvl="1" indent="-342900">
              <a:buFont typeface="+mj-lt"/>
              <a:buAutoNum type="arabicPeriod"/>
            </a:pPr>
            <a:r>
              <a:rPr lang="en-US" sz="1200" dirty="0">
                <a:latin typeface="Aptos" panose="020B0004020202020204" pitchFamily="34" charset="0"/>
              </a:rPr>
              <a:t>Urban centers more than 20 km from the nearest urban center are also marked.</a:t>
            </a:r>
          </a:p>
          <a:p>
            <a:pPr marL="800100" lvl="1" indent="-342900">
              <a:buFont typeface="+mj-lt"/>
              <a:buAutoNum type="arabicPeriod"/>
            </a:pPr>
            <a:r>
              <a:rPr lang="en-US" sz="1200" dirty="0">
                <a:latin typeface="Aptos" panose="020B0004020202020204" pitchFamily="34" charset="0"/>
              </a:rPr>
              <a:t>Identified 590 underserved locations in California</a:t>
            </a:r>
          </a:p>
        </p:txBody>
      </p:sp>
      <p:pic>
        <p:nvPicPr>
          <p:cNvPr id="11" name="Picture 10">
            <a:extLst>
              <a:ext uri="{FF2B5EF4-FFF2-40B4-BE49-F238E27FC236}">
                <a16:creationId xmlns:a16="http://schemas.microsoft.com/office/drawing/2014/main" id="{9BFA7215-4419-4C66-7631-E896F8CCBA7F}"/>
              </a:ext>
            </a:extLst>
          </p:cNvPr>
          <p:cNvPicPr>
            <a:picLocks noChangeAspect="1"/>
          </p:cNvPicPr>
          <p:nvPr/>
        </p:nvPicPr>
        <p:blipFill>
          <a:blip r:embed="rId2"/>
          <a:stretch>
            <a:fillRect/>
          </a:stretch>
        </p:blipFill>
        <p:spPr>
          <a:xfrm>
            <a:off x="1649441" y="2617852"/>
            <a:ext cx="4847053" cy="3844049"/>
          </a:xfrm>
          <a:prstGeom prst="rect">
            <a:avLst/>
          </a:prstGeom>
        </p:spPr>
      </p:pic>
      <p:graphicFrame>
        <p:nvGraphicFramePr>
          <p:cNvPr id="12" name="Object 11">
            <a:extLst>
              <a:ext uri="{FF2B5EF4-FFF2-40B4-BE49-F238E27FC236}">
                <a16:creationId xmlns:a16="http://schemas.microsoft.com/office/drawing/2014/main" id="{1713ECE0-9E28-79F6-BE28-58E6D3615058}"/>
              </a:ext>
            </a:extLst>
          </p:cNvPr>
          <p:cNvGraphicFramePr>
            <a:graphicFrameLocks noChangeAspect="1"/>
          </p:cNvGraphicFramePr>
          <p:nvPr>
            <p:extLst>
              <p:ext uri="{D42A27DB-BD31-4B8C-83A1-F6EECF244321}">
                <p14:modId xmlns:p14="http://schemas.microsoft.com/office/powerpoint/2010/main" val="1566837986"/>
              </p:ext>
            </p:extLst>
          </p:nvPr>
        </p:nvGraphicFramePr>
        <p:xfrm>
          <a:off x="7769250" y="3231897"/>
          <a:ext cx="3573627" cy="877163"/>
        </p:xfrm>
        <a:graphic>
          <a:graphicData uri="http://schemas.openxmlformats.org/presentationml/2006/ole">
            <mc:AlternateContent xmlns:mc="http://schemas.openxmlformats.org/markup-compatibility/2006">
              <mc:Choice xmlns:v="urn:schemas-microsoft-com:vml" Requires="v">
                <p:oleObj name="Packager Shell Object" showAsIcon="1" r:id="rId3" imgW="2095659" imgH="514350" progId="Package">
                  <p:embed/>
                </p:oleObj>
              </mc:Choice>
              <mc:Fallback>
                <p:oleObj name="Packager Shell Object" showAsIcon="1" r:id="rId3" imgW="2095659" imgH="514350" progId="Package">
                  <p:embed/>
                  <p:pic>
                    <p:nvPicPr>
                      <p:cNvPr id="0" name=""/>
                      <p:cNvPicPr/>
                      <p:nvPr/>
                    </p:nvPicPr>
                    <p:blipFill>
                      <a:blip r:embed="rId4"/>
                      <a:stretch>
                        <a:fillRect/>
                      </a:stretch>
                    </p:blipFill>
                    <p:spPr>
                      <a:xfrm>
                        <a:off x="7769250" y="3231897"/>
                        <a:ext cx="3573627" cy="877163"/>
                      </a:xfrm>
                      <a:prstGeom prst="rect">
                        <a:avLst/>
                      </a:prstGeom>
                    </p:spPr>
                  </p:pic>
                </p:oleObj>
              </mc:Fallback>
            </mc:AlternateContent>
          </a:graphicData>
        </a:graphic>
      </p:graphicFrame>
      <p:graphicFrame>
        <p:nvGraphicFramePr>
          <p:cNvPr id="13" name="Object 12">
            <a:extLst>
              <a:ext uri="{FF2B5EF4-FFF2-40B4-BE49-F238E27FC236}">
                <a16:creationId xmlns:a16="http://schemas.microsoft.com/office/drawing/2014/main" id="{8C928582-4CC6-A088-8226-B3761A62BC55}"/>
              </a:ext>
            </a:extLst>
          </p:cNvPr>
          <p:cNvGraphicFramePr>
            <a:graphicFrameLocks noChangeAspect="1"/>
          </p:cNvGraphicFramePr>
          <p:nvPr>
            <p:extLst>
              <p:ext uri="{D42A27DB-BD31-4B8C-83A1-F6EECF244321}">
                <p14:modId xmlns:p14="http://schemas.microsoft.com/office/powerpoint/2010/main" val="1348114934"/>
              </p:ext>
            </p:extLst>
          </p:nvPr>
        </p:nvGraphicFramePr>
        <p:xfrm>
          <a:off x="7498684" y="4403503"/>
          <a:ext cx="4114760" cy="700937"/>
        </p:xfrm>
        <a:graphic>
          <a:graphicData uri="http://schemas.openxmlformats.org/presentationml/2006/ole">
            <mc:AlternateContent xmlns:mc="http://schemas.openxmlformats.org/markup-compatibility/2006">
              <mc:Choice xmlns:v="urn:schemas-microsoft-com:vml" Requires="v">
                <p:oleObj name="Packager Shell Object" showAsIcon="1" r:id="rId5" imgW="3019429" imgH="514350" progId="Package">
                  <p:embed/>
                </p:oleObj>
              </mc:Choice>
              <mc:Fallback>
                <p:oleObj name="Packager Shell Object" showAsIcon="1" r:id="rId5" imgW="3019429" imgH="514350" progId="Package">
                  <p:embed/>
                  <p:pic>
                    <p:nvPicPr>
                      <p:cNvPr id="0" name=""/>
                      <p:cNvPicPr/>
                      <p:nvPr/>
                    </p:nvPicPr>
                    <p:blipFill>
                      <a:blip r:embed="rId6"/>
                      <a:stretch>
                        <a:fillRect/>
                      </a:stretch>
                    </p:blipFill>
                    <p:spPr>
                      <a:xfrm>
                        <a:off x="7498684" y="4403503"/>
                        <a:ext cx="4114760" cy="700937"/>
                      </a:xfrm>
                      <a:prstGeom prst="rect">
                        <a:avLst/>
                      </a:prstGeom>
                    </p:spPr>
                  </p:pic>
                </p:oleObj>
              </mc:Fallback>
            </mc:AlternateContent>
          </a:graphicData>
        </a:graphic>
      </p:graphicFrame>
      <p:sp>
        <p:nvSpPr>
          <p:cNvPr id="14" name="TextBox 13">
            <a:extLst>
              <a:ext uri="{FF2B5EF4-FFF2-40B4-BE49-F238E27FC236}">
                <a16:creationId xmlns:a16="http://schemas.microsoft.com/office/drawing/2014/main" id="{A12AFB87-D6E6-F9C7-B254-65624D28A7E5}"/>
              </a:ext>
            </a:extLst>
          </p:cNvPr>
          <p:cNvSpPr txBox="1"/>
          <p:nvPr/>
        </p:nvSpPr>
        <p:spPr>
          <a:xfrm>
            <a:off x="8176437" y="2617852"/>
            <a:ext cx="3676803" cy="276999"/>
          </a:xfrm>
          <a:prstGeom prst="rect">
            <a:avLst/>
          </a:prstGeom>
          <a:noFill/>
        </p:spPr>
        <p:txBody>
          <a:bodyPr wrap="square" rtlCol="0">
            <a:spAutoFit/>
          </a:bodyPr>
          <a:lstStyle/>
          <a:p>
            <a:pPr marR="0"/>
            <a:r>
              <a:rPr lang="en-US" sz="1200" b="1" dirty="0">
                <a:latin typeface="Aptos" panose="020B0004020202020204" pitchFamily="34" charset="0"/>
              </a:rPr>
              <a:t>Interactive Map of Underserved Locations</a:t>
            </a:r>
            <a:endParaRPr lang="en-US" sz="1300" dirty="0">
              <a:latin typeface="Aptos" panose="020B0004020202020204" pitchFamily="34" charset="0"/>
            </a:endParaRPr>
          </a:p>
        </p:txBody>
      </p:sp>
    </p:spTree>
    <p:extLst>
      <p:ext uri="{BB962C8B-B14F-4D97-AF65-F5344CB8AC3E}">
        <p14:creationId xmlns:p14="http://schemas.microsoft.com/office/powerpoint/2010/main" val="4659963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10982636" cy="589313"/>
          </a:xfrm>
        </p:spPr>
        <p:txBody>
          <a:bodyPr/>
          <a:lstStyle/>
          <a:p>
            <a:r>
              <a:rPr lang="en-US" dirty="0"/>
              <a:t>Measuring Accuracy of the Clustering: </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5" name="TextBox 4">
            <a:extLst>
              <a:ext uri="{FF2B5EF4-FFF2-40B4-BE49-F238E27FC236}">
                <a16:creationId xmlns:a16="http://schemas.microsoft.com/office/drawing/2014/main" id="{6E15C2BD-8B87-C2CD-5861-9972E9E72FEC}"/>
              </a:ext>
            </a:extLst>
          </p:cNvPr>
          <p:cNvSpPr txBox="1"/>
          <p:nvPr/>
        </p:nvSpPr>
        <p:spPr>
          <a:xfrm>
            <a:off x="690867" y="2728781"/>
            <a:ext cx="10729608" cy="646331"/>
          </a:xfrm>
          <a:prstGeom prst="rect">
            <a:avLst/>
          </a:prstGeom>
          <a:noFill/>
        </p:spPr>
        <p:txBody>
          <a:bodyPr wrap="square" rtlCol="0">
            <a:spAutoFit/>
          </a:bodyPr>
          <a:lstStyle/>
          <a:p>
            <a:pPr marR="0"/>
            <a:r>
              <a:rPr lang="en-US" sz="1200" b="1" dirty="0">
                <a:effectLst/>
                <a:latin typeface="Aptos" panose="020B0004020202020204" pitchFamily="34" charset="0"/>
                <a:cs typeface="Aptos" panose="020B0004020202020204" pitchFamily="34" charset="0"/>
              </a:rPr>
              <a:t>Based on the above</a:t>
            </a:r>
            <a:r>
              <a:rPr lang="en-US" sz="1200" b="1" dirty="0">
                <a:latin typeface="Aptos" panose="020B0004020202020204" pitchFamily="34" charset="0"/>
                <a:cs typeface="Aptos" panose="020B0004020202020204" pitchFamily="34" charset="0"/>
              </a:rPr>
              <a:t>, the percentage of underserved location is 3.56% and the Silhouette score is 0.88 – which is good. We can attempt to improve the model by adding new features.</a:t>
            </a:r>
          </a:p>
          <a:p>
            <a:pPr marR="0"/>
            <a:endParaRPr lang="en-US" sz="1200" b="1" dirty="0">
              <a:effectLst/>
              <a:latin typeface="Aptos" panose="020B0004020202020204" pitchFamily="34" charset="0"/>
              <a:cs typeface="Aptos" panose="020B0004020202020204" pitchFamily="34" charset="0"/>
            </a:endParaRPr>
          </a:p>
        </p:txBody>
      </p:sp>
      <p:sp>
        <p:nvSpPr>
          <p:cNvPr id="9" name="TextBox 8">
            <a:extLst>
              <a:ext uri="{FF2B5EF4-FFF2-40B4-BE49-F238E27FC236}">
                <a16:creationId xmlns:a16="http://schemas.microsoft.com/office/drawing/2014/main" id="{A76058C0-FE0E-FD73-6A04-8F77EFB65A55}"/>
              </a:ext>
            </a:extLst>
          </p:cNvPr>
          <p:cNvSpPr txBox="1"/>
          <p:nvPr/>
        </p:nvSpPr>
        <p:spPr>
          <a:xfrm>
            <a:off x="690867" y="1358543"/>
            <a:ext cx="10885437" cy="1200329"/>
          </a:xfrm>
          <a:prstGeom prst="rect">
            <a:avLst/>
          </a:prstGeom>
          <a:noFill/>
        </p:spPr>
        <p:txBody>
          <a:bodyPr wrap="square" rtlCol="0">
            <a:spAutoFit/>
          </a:bodyPr>
          <a:lstStyle/>
          <a:p>
            <a:pPr marR="0"/>
            <a:r>
              <a:rPr lang="en-US" sz="1200" b="1" dirty="0">
                <a:latin typeface="Aptos" panose="020B0004020202020204" pitchFamily="34" charset="0"/>
                <a:cs typeface="Aptos" panose="020B0004020202020204" pitchFamily="34" charset="0"/>
              </a:rPr>
              <a:t>Accuracy for a Clustering-Based Model : </a:t>
            </a:r>
            <a:r>
              <a:rPr lang="en-US" sz="1200" dirty="0">
                <a:latin typeface="Aptos" panose="020B0004020202020204" pitchFamily="34" charset="0"/>
                <a:cs typeface="Aptos" panose="020B0004020202020204" pitchFamily="34" charset="0"/>
              </a:rPr>
              <a:t>Since this is an unsupervised clustering model (e.g., DBSCAN), accuracy can’t be measured directly as there is no predefined "ground truth." However, we can evaluate the model using two approaches:</a:t>
            </a:r>
          </a:p>
          <a:p>
            <a:pPr marR="0"/>
            <a:endParaRPr lang="en-US" sz="1200" dirty="0">
              <a:latin typeface="Aptos" panose="020B0004020202020204" pitchFamily="34" charset="0"/>
              <a:cs typeface="Aptos" panose="020B0004020202020204" pitchFamily="34" charset="0"/>
            </a:endParaRPr>
          </a:p>
          <a:p>
            <a:pPr marL="685800" lvl="1" indent="-228600">
              <a:buFont typeface="+mj-lt"/>
              <a:buAutoNum type="arabicPeriod"/>
            </a:pPr>
            <a:r>
              <a:rPr lang="en-US" sz="1200" dirty="0">
                <a:latin typeface="Aptos" panose="020B0004020202020204" pitchFamily="34" charset="0"/>
                <a:cs typeface="Aptos" panose="020B0004020202020204" pitchFamily="34" charset="0"/>
              </a:rPr>
              <a:t>Coverage metrics : Meaning how many underserved locations was identified compared to the entire population</a:t>
            </a:r>
          </a:p>
          <a:p>
            <a:pPr marL="685800" lvl="1" indent="-228600">
              <a:buFont typeface="+mj-lt"/>
              <a:buAutoNum type="arabicPeriod"/>
            </a:pPr>
            <a:r>
              <a:rPr lang="en-US" sz="1200" dirty="0">
                <a:latin typeface="Aptos" panose="020B0004020202020204" pitchFamily="34" charset="0"/>
                <a:cs typeface="Aptos" panose="020B0004020202020204" pitchFamily="34" charset="0"/>
              </a:rPr>
              <a:t>Silhouette score : Using DBSCAN internal evaluation to measure how well clusters are defined (compact and well-separated). Values range from -1 to 1 (higher is better)</a:t>
            </a:r>
          </a:p>
        </p:txBody>
      </p:sp>
      <p:sp>
        <p:nvSpPr>
          <p:cNvPr id="4" name="TextBox 3">
            <a:extLst>
              <a:ext uri="{FF2B5EF4-FFF2-40B4-BE49-F238E27FC236}">
                <a16:creationId xmlns:a16="http://schemas.microsoft.com/office/drawing/2014/main" id="{DE49CA38-2B27-AD00-504D-CABF8CEDBA4D}"/>
              </a:ext>
            </a:extLst>
          </p:cNvPr>
          <p:cNvSpPr txBox="1"/>
          <p:nvPr/>
        </p:nvSpPr>
        <p:spPr>
          <a:xfrm>
            <a:off x="690867" y="3375112"/>
            <a:ext cx="10885437" cy="1384995"/>
          </a:xfrm>
          <a:prstGeom prst="rect">
            <a:avLst/>
          </a:prstGeom>
          <a:noFill/>
        </p:spPr>
        <p:txBody>
          <a:bodyPr wrap="square" rtlCol="0">
            <a:spAutoFit/>
          </a:bodyPr>
          <a:lstStyle/>
          <a:p>
            <a:pPr marR="0"/>
            <a:r>
              <a:rPr lang="en-US" sz="1200" b="1" dirty="0">
                <a:latin typeface="Aptos" panose="020B0004020202020204" pitchFamily="34" charset="0"/>
                <a:cs typeface="Aptos" panose="020B0004020202020204" pitchFamily="34" charset="0"/>
              </a:rPr>
              <a:t>Adding new dataset: </a:t>
            </a:r>
            <a:r>
              <a:rPr lang="en-US" sz="1200" dirty="0">
                <a:latin typeface="Aptos" panose="020B0004020202020204" pitchFamily="34" charset="0"/>
                <a:cs typeface="Aptos" panose="020B0004020202020204" pitchFamily="34" charset="0"/>
              </a:rPr>
              <a:t>Population Density, Housing Density, Mean Income and Land Area to merge with existing dataset :</a:t>
            </a:r>
          </a:p>
          <a:p>
            <a:pPr marR="0"/>
            <a:endParaRPr lang="en-US" sz="1200" b="1" dirty="0">
              <a:latin typeface="Aptos" panose="020B0004020202020204" pitchFamily="34" charset="0"/>
              <a:cs typeface="Aptos" panose="020B0004020202020204" pitchFamily="34" charset="0"/>
            </a:endParaRPr>
          </a:p>
          <a:p>
            <a:pPr marR="0"/>
            <a:r>
              <a:rPr lang="en-US" sz="1200" b="1" dirty="0">
                <a:latin typeface="Aptos" panose="020B0004020202020204" pitchFamily="34" charset="0"/>
                <a:cs typeface="Aptos" panose="020B0004020202020204" pitchFamily="34" charset="0"/>
              </a:rPr>
              <a:t>Create new features:</a:t>
            </a:r>
          </a:p>
          <a:p>
            <a:pPr marR="0"/>
            <a:endParaRPr lang="en-US" sz="1200" dirty="0">
              <a:latin typeface="Aptos" panose="020B0004020202020204" pitchFamily="34" charset="0"/>
              <a:cs typeface="Aptos" panose="020B0004020202020204" pitchFamily="34" charset="0"/>
            </a:endParaRPr>
          </a:p>
          <a:p>
            <a:pPr marL="685800" lvl="1" indent="-228600">
              <a:buFont typeface="+mj-lt"/>
              <a:buAutoNum type="arabicPeriod"/>
            </a:pPr>
            <a:r>
              <a:rPr lang="en-US" sz="1200" dirty="0">
                <a:latin typeface="Aptos" panose="020B0004020202020204" pitchFamily="34" charset="0"/>
                <a:cs typeface="Aptos" panose="020B0004020202020204" pitchFamily="34" charset="0"/>
              </a:rPr>
              <a:t>Station Count per ZIP : Count the number of stations in each ZIP to measure infrastructure density.</a:t>
            </a:r>
          </a:p>
          <a:p>
            <a:pPr marL="685800" lvl="1" indent="-228600">
              <a:buFont typeface="+mj-lt"/>
              <a:buAutoNum type="arabicPeriod"/>
            </a:pPr>
            <a:r>
              <a:rPr lang="en-US" sz="1200" dirty="0">
                <a:latin typeface="Aptos" panose="020B0004020202020204" pitchFamily="34" charset="0"/>
                <a:cs typeface="Aptos" panose="020B0004020202020204" pitchFamily="34" charset="0"/>
              </a:rPr>
              <a:t>Population per Station : Calculate the ratio of total population density to the number of stations in a ZIP</a:t>
            </a:r>
          </a:p>
          <a:p>
            <a:pPr marL="685800" lvl="1" indent="-228600">
              <a:buFont typeface="+mj-lt"/>
              <a:buAutoNum type="arabicPeriod"/>
            </a:pPr>
            <a:r>
              <a:rPr lang="en-US" sz="1200" dirty="0">
                <a:latin typeface="Aptos" panose="020B0004020202020204" pitchFamily="34" charset="0"/>
                <a:cs typeface="Aptos" panose="020B0004020202020204" pitchFamily="34" charset="0"/>
              </a:rPr>
              <a:t>Housing Units per Station : Measure housing density relative to the number of stations in a ZIP</a:t>
            </a:r>
          </a:p>
        </p:txBody>
      </p:sp>
    </p:spTree>
    <p:extLst>
      <p:ext uri="{BB962C8B-B14F-4D97-AF65-F5344CB8AC3E}">
        <p14:creationId xmlns:p14="http://schemas.microsoft.com/office/powerpoint/2010/main" val="20044228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10982636" cy="589313"/>
          </a:xfrm>
        </p:spPr>
        <p:txBody>
          <a:bodyPr/>
          <a:lstStyle/>
          <a:p>
            <a:r>
              <a:rPr lang="en-US" dirty="0"/>
              <a:t>DBSCAN : Key Findings</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4" name="TextBox 3">
            <a:extLst>
              <a:ext uri="{FF2B5EF4-FFF2-40B4-BE49-F238E27FC236}">
                <a16:creationId xmlns:a16="http://schemas.microsoft.com/office/drawing/2014/main" id="{33D4003C-43F7-EAA5-F743-3161046CC1DA}"/>
              </a:ext>
            </a:extLst>
          </p:cNvPr>
          <p:cNvSpPr txBox="1"/>
          <p:nvPr/>
        </p:nvSpPr>
        <p:spPr>
          <a:xfrm>
            <a:off x="6096000" y="1533962"/>
            <a:ext cx="5886893" cy="4524315"/>
          </a:xfrm>
          <a:prstGeom prst="rect">
            <a:avLst/>
          </a:prstGeom>
          <a:noFill/>
        </p:spPr>
        <p:txBody>
          <a:bodyPr wrap="square" rtlCol="0">
            <a:spAutoFit/>
          </a:bodyPr>
          <a:lstStyle/>
          <a:p>
            <a:r>
              <a:rPr lang="en-US" sz="1200" b="1" dirty="0">
                <a:latin typeface="Aptos" panose="020B0004020202020204" pitchFamily="34" charset="0"/>
              </a:rPr>
              <a:t>Key Findings : </a:t>
            </a:r>
          </a:p>
          <a:p>
            <a:pPr marL="800100" lvl="1" indent="-342900">
              <a:buFont typeface="+mj-lt"/>
              <a:buAutoNum type="arabicPeriod"/>
            </a:pPr>
            <a:r>
              <a:rPr lang="en-US" sz="1200" dirty="0">
                <a:latin typeface="Aptos" panose="020B0004020202020204" pitchFamily="34" charset="0"/>
              </a:rPr>
              <a:t>Urban areas like Los Angeles and the San Francisco Bay Area have high station density.</a:t>
            </a:r>
          </a:p>
          <a:p>
            <a:pPr marL="800100" lvl="1" indent="-342900">
              <a:buFont typeface="+mj-lt"/>
              <a:buAutoNum type="arabicPeriod"/>
            </a:pPr>
            <a:r>
              <a:rPr lang="en-US" sz="1200" dirty="0">
                <a:latin typeface="Aptos" panose="020B0004020202020204" pitchFamily="34" charset="0"/>
              </a:rPr>
              <a:t>Remote areas show sparse station coverage.</a:t>
            </a:r>
          </a:p>
          <a:p>
            <a:pPr marL="800100" lvl="1" indent="-342900">
              <a:buFont typeface="+mj-lt"/>
              <a:buAutoNum type="arabicPeriod"/>
            </a:pPr>
            <a:r>
              <a:rPr lang="en-US" sz="1200" dirty="0">
                <a:latin typeface="Aptos" panose="020B0004020202020204" pitchFamily="34" charset="0"/>
              </a:rPr>
              <a:t>Higher station density is correlated with high-income and urban areas.</a:t>
            </a:r>
          </a:p>
          <a:p>
            <a:pPr marL="800100" lvl="1" indent="-342900">
              <a:buFont typeface="+mj-lt"/>
              <a:buAutoNum type="arabicPeriod"/>
            </a:pPr>
            <a:r>
              <a:rPr lang="en-US" sz="1200" dirty="0">
                <a:latin typeface="Aptos" panose="020B0004020202020204" pitchFamily="34" charset="0"/>
              </a:rPr>
              <a:t>California has 3.56% underserved locations</a:t>
            </a:r>
          </a:p>
          <a:p>
            <a:pPr marL="800100" lvl="1" indent="-342900">
              <a:buFont typeface="+mj-lt"/>
              <a:buAutoNum type="arabicPeriod"/>
            </a:pPr>
            <a:r>
              <a:rPr lang="en-US" sz="1200" dirty="0">
                <a:latin typeface="Aptos" panose="020B0004020202020204" pitchFamily="34" charset="0"/>
              </a:rPr>
              <a:t>Majority are in rural Central California and low-income zones in Southern California.</a:t>
            </a:r>
          </a:p>
          <a:p>
            <a:endParaRPr lang="en-US" sz="1200" dirty="0">
              <a:latin typeface="Aptos" panose="020B0004020202020204" pitchFamily="34" charset="0"/>
            </a:endParaRPr>
          </a:p>
          <a:p>
            <a:r>
              <a:rPr lang="en-US" sz="1200" b="1" dirty="0">
                <a:latin typeface="Aptos" panose="020B0004020202020204" pitchFamily="34" charset="0"/>
              </a:rPr>
              <a:t>Recommendations : </a:t>
            </a:r>
            <a:r>
              <a:rPr lang="en-US" sz="1200" dirty="0">
                <a:latin typeface="Aptos" panose="020B0004020202020204" pitchFamily="34" charset="0"/>
              </a:rPr>
              <a:t>Priority Locations for New Stations</a:t>
            </a:r>
          </a:p>
          <a:p>
            <a:pPr marL="800100" lvl="1" indent="-342900">
              <a:buFont typeface="+mj-lt"/>
              <a:buAutoNum type="arabicPeriod"/>
            </a:pPr>
            <a:r>
              <a:rPr lang="en-US" sz="1200" dirty="0">
                <a:latin typeface="Aptos" panose="020B0004020202020204" pitchFamily="34" charset="0"/>
              </a:rPr>
              <a:t>ZIP 92345: High Population per Station.</a:t>
            </a:r>
          </a:p>
          <a:p>
            <a:pPr marL="800100" lvl="1" indent="-342900">
              <a:buFont typeface="+mj-lt"/>
              <a:buAutoNum type="arabicPeriod"/>
            </a:pPr>
            <a:r>
              <a:rPr lang="en-US" sz="1200" dirty="0">
                <a:latin typeface="Aptos" panose="020B0004020202020204" pitchFamily="34" charset="0"/>
              </a:rPr>
              <a:t>ZIP 93536: High Housing Density per Station.</a:t>
            </a:r>
          </a:p>
          <a:p>
            <a:pPr marL="800100" lvl="1" indent="-342900">
              <a:buFont typeface="+mj-lt"/>
              <a:buAutoNum type="arabicPeriod"/>
            </a:pPr>
            <a:r>
              <a:rPr lang="en-US" sz="1200" dirty="0">
                <a:latin typeface="Aptos" panose="020B0004020202020204" pitchFamily="34" charset="0"/>
              </a:rPr>
              <a:t>ZIP 90032: Far from Urban Center.</a:t>
            </a:r>
          </a:p>
          <a:p>
            <a:pPr lvl="1"/>
            <a:endParaRPr lang="en-US" sz="1200" dirty="0">
              <a:latin typeface="Aptos" panose="020B0004020202020204" pitchFamily="34" charset="0"/>
            </a:endParaRPr>
          </a:p>
          <a:p>
            <a:r>
              <a:rPr lang="en-US" sz="1200" b="1" dirty="0">
                <a:latin typeface="Aptos" panose="020B0004020202020204" pitchFamily="34" charset="0"/>
              </a:rPr>
              <a:t>Optimization Insights: </a:t>
            </a:r>
          </a:p>
          <a:p>
            <a:pPr marL="800100" lvl="1" indent="-342900">
              <a:buFont typeface="+mj-lt"/>
              <a:buAutoNum type="arabicPeriod"/>
            </a:pPr>
            <a:r>
              <a:rPr lang="en-US" sz="1200" dirty="0">
                <a:latin typeface="Aptos" panose="020B0004020202020204" pitchFamily="34" charset="0"/>
              </a:rPr>
              <a:t>Target underserved clusters like Central Valley and Inland Empire.</a:t>
            </a:r>
          </a:p>
          <a:p>
            <a:pPr marL="800100" lvl="1" indent="-342900">
              <a:buFont typeface="+mj-lt"/>
              <a:buAutoNum type="arabicPeriod"/>
            </a:pPr>
            <a:r>
              <a:rPr lang="en-US" sz="1200" dirty="0">
                <a:latin typeface="Aptos" panose="020B0004020202020204" pitchFamily="34" charset="0"/>
              </a:rPr>
              <a:t>Focus on public facilities such as shopping centers, parking garages, and workplaces.</a:t>
            </a:r>
          </a:p>
          <a:p>
            <a:pPr lvl="1"/>
            <a:endParaRPr lang="en-US" sz="1200" dirty="0">
              <a:latin typeface="Aptos" panose="020B0004020202020204" pitchFamily="34" charset="0"/>
            </a:endParaRPr>
          </a:p>
          <a:p>
            <a:r>
              <a:rPr lang="en-US" sz="1200" b="1" dirty="0">
                <a:latin typeface="Aptos" panose="020B0004020202020204" pitchFamily="34" charset="0"/>
              </a:rPr>
              <a:t>Policy and Planning Suggestions:</a:t>
            </a:r>
          </a:p>
          <a:p>
            <a:pPr marL="800100" lvl="1" indent="-342900">
              <a:buFont typeface="+mj-lt"/>
              <a:buAutoNum type="arabicPeriod"/>
            </a:pPr>
            <a:r>
              <a:rPr lang="en-US" sz="1200" dirty="0">
                <a:latin typeface="Aptos" panose="020B0004020202020204" pitchFamily="34" charset="0"/>
              </a:rPr>
              <a:t>Incentivize installations in rural areas with tax benefits or grants.</a:t>
            </a:r>
          </a:p>
          <a:p>
            <a:pPr marL="800100" lvl="1" indent="-342900">
              <a:buFont typeface="+mj-lt"/>
              <a:buAutoNum type="arabicPeriod"/>
            </a:pPr>
            <a:r>
              <a:rPr lang="en-US" sz="1200" dirty="0">
                <a:latin typeface="Aptos" panose="020B0004020202020204" pitchFamily="34" charset="0"/>
              </a:rPr>
              <a:t>Partner with retail properties to improve accessibility.</a:t>
            </a:r>
          </a:p>
          <a:p>
            <a:pPr marL="800100" lvl="1" indent="-342900">
              <a:buFont typeface="+mj-lt"/>
              <a:buAutoNum type="arabicPeriod"/>
            </a:pPr>
            <a:r>
              <a:rPr lang="en-US" sz="1200" dirty="0">
                <a:latin typeface="Aptos" panose="020B0004020202020204" pitchFamily="34" charset="0"/>
              </a:rPr>
              <a:t>Expand DC Fast Charging networks for long-distance travel</a:t>
            </a:r>
          </a:p>
          <a:p>
            <a:endParaRPr lang="en-US" sz="1200" dirty="0">
              <a:latin typeface="Aptos" panose="020B0004020202020204" pitchFamily="34" charset="0"/>
            </a:endParaRPr>
          </a:p>
        </p:txBody>
      </p:sp>
      <p:pic>
        <p:nvPicPr>
          <p:cNvPr id="9" name="Picture 8">
            <a:extLst>
              <a:ext uri="{FF2B5EF4-FFF2-40B4-BE49-F238E27FC236}">
                <a16:creationId xmlns:a16="http://schemas.microsoft.com/office/drawing/2014/main" id="{235CD5DF-C3D8-7D06-BE97-1DCCAC08A0DF}"/>
              </a:ext>
            </a:extLst>
          </p:cNvPr>
          <p:cNvPicPr>
            <a:picLocks noChangeAspect="1"/>
          </p:cNvPicPr>
          <p:nvPr/>
        </p:nvPicPr>
        <p:blipFill>
          <a:blip r:embed="rId2"/>
          <a:stretch>
            <a:fillRect/>
          </a:stretch>
        </p:blipFill>
        <p:spPr>
          <a:xfrm>
            <a:off x="690867" y="1533962"/>
            <a:ext cx="5178055" cy="4635795"/>
          </a:xfrm>
          <a:prstGeom prst="rect">
            <a:avLst/>
          </a:prstGeom>
        </p:spPr>
      </p:pic>
    </p:spTree>
    <p:extLst>
      <p:ext uri="{BB962C8B-B14F-4D97-AF65-F5344CB8AC3E}">
        <p14:creationId xmlns:p14="http://schemas.microsoft.com/office/powerpoint/2010/main" val="3309468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10982636" cy="589313"/>
          </a:xfrm>
        </p:spPr>
        <p:txBody>
          <a:bodyPr/>
          <a:lstStyle/>
          <a:p>
            <a:r>
              <a:rPr lang="en-US" dirty="0"/>
              <a:t>Conclusion</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10" name="TextBox 9">
            <a:extLst>
              <a:ext uri="{FF2B5EF4-FFF2-40B4-BE49-F238E27FC236}">
                <a16:creationId xmlns:a16="http://schemas.microsoft.com/office/drawing/2014/main" id="{EBDF55FF-2818-B3C5-70DC-6D6F68D0179D}"/>
              </a:ext>
            </a:extLst>
          </p:cNvPr>
          <p:cNvSpPr txBox="1"/>
          <p:nvPr/>
        </p:nvSpPr>
        <p:spPr>
          <a:xfrm>
            <a:off x="690867" y="1393100"/>
            <a:ext cx="10729608" cy="830997"/>
          </a:xfrm>
          <a:prstGeom prst="rect">
            <a:avLst/>
          </a:prstGeom>
          <a:noFill/>
        </p:spPr>
        <p:txBody>
          <a:bodyPr wrap="square" rtlCol="0">
            <a:spAutoFit/>
          </a:bodyPr>
          <a:lstStyle/>
          <a:p>
            <a:pPr marR="0"/>
            <a:r>
              <a:rPr lang="en-US" sz="1200" b="1" dirty="0">
                <a:effectLst/>
                <a:latin typeface="Aptos" panose="020B0004020202020204" pitchFamily="34" charset="0"/>
                <a:cs typeface="Aptos" panose="020B0004020202020204" pitchFamily="34" charset="0"/>
              </a:rPr>
              <a:t>This analysis highlights key underserved areas in California's EV infrastructure and provides actionable recommendations to optimize EV station placement. </a:t>
            </a:r>
          </a:p>
          <a:p>
            <a:pPr marR="0"/>
            <a:endParaRPr lang="en-US" sz="1200" b="1" dirty="0">
              <a:latin typeface="Aptos" panose="020B0004020202020204" pitchFamily="34" charset="0"/>
              <a:cs typeface="Aptos" panose="020B0004020202020204" pitchFamily="34" charset="0"/>
            </a:endParaRPr>
          </a:p>
          <a:p>
            <a:pPr marR="0"/>
            <a:r>
              <a:rPr lang="en-US" sz="1200" b="1" dirty="0">
                <a:effectLst/>
                <a:latin typeface="Aptos" panose="020B0004020202020204" pitchFamily="34" charset="0"/>
                <a:cs typeface="Aptos" panose="020B0004020202020204" pitchFamily="34" charset="0"/>
              </a:rPr>
              <a:t>By targeting the proposed locations, planners can enhance EV adoption and improve infrastructure equity.</a:t>
            </a:r>
            <a:endParaRPr lang="en-US" sz="1200" b="1" dirty="0">
              <a:latin typeface="Aptos" panose="020B0004020202020204" pitchFamily="34" charset="0"/>
              <a:cs typeface="Aptos" panose="020B0004020202020204" pitchFamily="34" charset="0"/>
            </a:endParaRPr>
          </a:p>
        </p:txBody>
      </p:sp>
    </p:spTree>
    <p:extLst>
      <p:ext uri="{BB962C8B-B14F-4D97-AF65-F5344CB8AC3E}">
        <p14:creationId xmlns:p14="http://schemas.microsoft.com/office/powerpoint/2010/main" val="1687211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p:txBody>
          <a:bodyPr/>
          <a:lstStyle/>
          <a:p>
            <a:r>
              <a:rPr lang="en-US" dirty="0"/>
              <a:t>Objective</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4" name="TextBox 3">
            <a:extLst>
              <a:ext uri="{FF2B5EF4-FFF2-40B4-BE49-F238E27FC236}">
                <a16:creationId xmlns:a16="http://schemas.microsoft.com/office/drawing/2014/main" id="{22F20B41-7B27-39BD-3417-F02181C1520C}"/>
              </a:ext>
            </a:extLst>
          </p:cNvPr>
          <p:cNvSpPr txBox="1"/>
          <p:nvPr/>
        </p:nvSpPr>
        <p:spPr>
          <a:xfrm>
            <a:off x="690867" y="1531323"/>
            <a:ext cx="10729608" cy="1384995"/>
          </a:xfrm>
          <a:prstGeom prst="rect">
            <a:avLst/>
          </a:prstGeom>
          <a:noFill/>
        </p:spPr>
        <p:txBody>
          <a:bodyPr wrap="square" rtlCol="0">
            <a:spAutoFit/>
          </a:bodyPr>
          <a:lstStyle/>
          <a:p>
            <a:pPr marR="0"/>
            <a:r>
              <a:rPr lang="en-US" sz="1200" b="1" dirty="0">
                <a:effectLst/>
                <a:latin typeface="Aptos" panose="020B0004020202020204" pitchFamily="34" charset="0"/>
                <a:cs typeface="Aptos" panose="020B0004020202020204" pitchFamily="34" charset="0"/>
              </a:rPr>
              <a:t>The primary objective of this analysis is to predict EV charging demand and optimize the placement of EV stations to enhance infrastructure coverage and utilization. </a:t>
            </a:r>
          </a:p>
          <a:p>
            <a:pPr marR="0"/>
            <a:endParaRPr lang="en-US" sz="1200" b="1" dirty="0">
              <a:latin typeface="Aptos" panose="020B0004020202020204" pitchFamily="34" charset="0"/>
              <a:cs typeface="Aptos" panose="020B0004020202020204" pitchFamily="34" charset="0"/>
            </a:endParaRPr>
          </a:p>
          <a:p>
            <a:pPr marR="0"/>
            <a:r>
              <a:rPr lang="en-US" sz="1200" b="1" dirty="0">
                <a:effectLst/>
                <a:latin typeface="Aptos" panose="020B0004020202020204" pitchFamily="34" charset="0"/>
                <a:cs typeface="Aptos" panose="020B0004020202020204" pitchFamily="34" charset="0"/>
              </a:rPr>
              <a:t>Key deliverables include:</a:t>
            </a:r>
          </a:p>
          <a:p>
            <a:pPr marR="0"/>
            <a:endParaRPr lang="en-US" sz="1200" b="1" dirty="0">
              <a:effectLst/>
              <a:latin typeface="Aptos" panose="020B0004020202020204" pitchFamily="34" charset="0"/>
              <a:cs typeface="Aptos" panose="020B0004020202020204" pitchFamily="34" charset="0"/>
            </a:endParaRPr>
          </a:p>
          <a:p>
            <a:pPr marL="685800" lvl="1" indent="-228600">
              <a:buFont typeface="+mj-lt"/>
              <a:buAutoNum type="arabicPeriod"/>
            </a:pPr>
            <a:r>
              <a:rPr lang="en-US" sz="1200" b="1" dirty="0">
                <a:effectLst/>
                <a:latin typeface="Aptos" panose="020B0004020202020204" pitchFamily="34" charset="0"/>
                <a:ea typeface="Aptos" panose="020B0004020202020204" pitchFamily="34" charset="0"/>
                <a:cs typeface="Aptos" panose="020B0004020202020204" pitchFamily="34" charset="0"/>
              </a:rPr>
              <a:t>Identifying underserved areas: </a:t>
            </a:r>
            <a:r>
              <a:rPr lang="en-US" sz="1200" dirty="0">
                <a:effectLst/>
                <a:latin typeface="Aptos" panose="020B0004020202020204" pitchFamily="34" charset="0"/>
                <a:ea typeface="Aptos" panose="020B0004020202020204" pitchFamily="34" charset="0"/>
                <a:cs typeface="Aptos" panose="020B0004020202020204" pitchFamily="34" charset="0"/>
              </a:rPr>
              <a:t>From the existing dataset considering station density and proximity to urban centers</a:t>
            </a:r>
          </a:p>
          <a:p>
            <a:pPr marL="685800" lvl="1" indent="-228600">
              <a:buFont typeface="+mj-lt"/>
              <a:buAutoNum type="arabicPeriod"/>
            </a:pPr>
            <a:r>
              <a:rPr lang="en-US" sz="1200" b="1" dirty="0">
                <a:effectLst/>
                <a:latin typeface="Aptos" panose="020B0004020202020204" pitchFamily="34" charset="0"/>
                <a:cs typeface="Aptos" panose="020B0004020202020204" pitchFamily="34" charset="0"/>
              </a:rPr>
              <a:t>Proposing new station locations: </a:t>
            </a:r>
            <a:r>
              <a:rPr lang="en-US" sz="1200" dirty="0">
                <a:effectLst/>
                <a:latin typeface="Aptos" panose="020B0004020202020204" pitchFamily="34" charset="0"/>
                <a:cs typeface="Aptos" panose="020B0004020202020204" pitchFamily="34" charset="0"/>
              </a:rPr>
              <a:t>Based on underserved locations having introduced additional features</a:t>
            </a:r>
            <a:endParaRPr lang="en-US" sz="1200" b="1" dirty="0">
              <a:effectLst/>
              <a:latin typeface="Aptos" panose="020B0004020202020204" pitchFamily="34" charset="0"/>
              <a:cs typeface="Aptos" panose="020B0004020202020204" pitchFamily="34" charset="0"/>
            </a:endParaRPr>
          </a:p>
        </p:txBody>
      </p:sp>
    </p:spTree>
    <p:extLst>
      <p:ext uri="{BB962C8B-B14F-4D97-AF65-F5344CB8AC3E}">
        <p14:creationId xmlns:p14="http://schemas.microsoft.com/office/powerpoint/2010/main" val="779220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7873675" cy="589313"/>
          </a:xfrm>
        </p:spPr>
        <p:txBody>
          <a:bodyPr/>
          <a:lstStyle/>
          <a:p>
            <a:r>
              <a:rPr lang="en-US" dirty="0"/>
              <a:t>Data Sources: Not Considered</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4" name="TextBox 3">
            <a:extLst>
              <a:ext uri="{FF2B5EF4-FFF2-40B4-BE49-F238E27FC236}">
                <a16:creationId xmlns:a16="http://schemas.microsoft.com/office/drawing/2014/main" id="{22F20B41-7B27-39BD-3417-F02181C1520C}"/>
              </a:ext>
            </a:extLst>
          </p:cNvPr>
          <p:cNvSpPr txBox="1"/>
          <p:nvPr/>
        </p:nvSpPr>
        <p:spPr>
          <a:xfrm>
            <a:off x="690867" y="1531323"/>
            <a:ext cx="10729608" cy="2646878"/>
          </a:xfrm>
          <a:prstGeom prst="rect">
            <a:avLst/>
          </a:prstGeom>
          <a:noFill/>
        </p:spPr>
        <p:txBody>
          <a:bodyPr wrap="square" rtlCol="0">
            <a:spAutoFit/>
          </a:bodyPr>
          <a:lstStyle/>
          <a:p>
            <a:pPr marR="0"/>
            <a:r>
              <a:rPr lang="en-US" sz="1200" b="1" dirty="0">
                <a:latin typeface="Aptos" panose="020B0004020202020204" pitchFamily="34" charset="0"/>
                <a:cs typeface="Aptos" panose="020B0004020202020204" pitchFamily="34" charset="0"/>
              </a:rPr>
              <a:t>Comprehensive data sources was provided for this analysis as below. However, some sources often require sophisticated means to extract the data which was out of scope for this case study. Limitations are highlighted in red below </a:t>
            </a:r>
            <a:endParaRPr lang="en-US" sz="1200" b="1" dirty="0">
              <a:effectLst/>
              <a:latin typeface="Aptos" panose="020B0004020202020204" pitchFamily="34" charset="0"/>
              <a:cs typeface="Aptos" panose="020B0004020202020204" pitchFamily="34" charset="0"/>
            </a:endParaRPr>
          </a:p>
          <a:p>
            <a:pPr marR="0"/>
            <a:endParaRPr lang="en-US" sz="1200" b="1" dirty="0">
              <a:effectLst/>
              <a:latin typeface="Aptos" panose="020B0004020202020204" pitchFamily="34" charset="0"/>
              <a:cs typeface="Aptos" panose="020B0004020202020204" pitchFamily="34" charset="0"/>
            </a:endParaRPr>
          </a:p>
          <a:p>
            <a:pPr marL="800100" lvl="1" indent="-342900">
              <a:buFont typeface="+mj-lt"/>
              <a:buAutoNum type="arabicPeriod"/>
            </a:pPr>
            <a:r>
              <a:rPr lang="en-US" sz="1300" b="1" dirty="0">
                <a:solidFill>
                  <a:schemeClr val="tx2"/>
                </a:solidFill>
                <a:latin typeface="Aptos" panose="020B0004020202020204" pitchFamily="34" charset="0"/>
                <a:hlinkClick r:id="rId2">
                  <a:extLst>
                    <a:ext uri="{A12FA001-AC4F-418D-AE19-62706E023703}">
                      <ahyp:hlinkClr xmlns:ahyp="http://schemas.microsoft.com/office/drawing/2018/hyperlinkcolor" val="tx"/>
                    </a:ext>
                  </a:extLst>
                </a:hlinkClick>
              </a:rPr>
              <a:t>Open Charge Map</a:t>
            </a:r>
            <a:r>
              <a:rPr lang="en-US" sz="1300" b="1" dirty="0">
                <a:latin typeface="Aptos" panose="020B0004020202020204" pitchFamily="34" charset="0"/>
              </a:rPr>
              <a:t>: </a:t>
            </a:r>
            <a:r>
              <a:rPr lang="en-US" sz="1300" dirty="0">
                <a:latin typeface="Aptos" panose="020B0004020202020204" pitchFamily="34" charset="0"/>
              </a:rPr>
              <a:t>Global registry of EV charging locations, including station usage metrics.</a:t>
            </a:r>
          </a:p>
          <a:p>
            <a:pPr marL="1257300" lvl="2" indent="-342900">
              <a:buFont typeface="Arial" panose="020B0604020202020204" pitchFamily="34" charset="0"/>
              <a:buChar char="•"/>
            </a:pPr>
            <a:r>
              <a:rPr lang="en-US" sz="1300" dirty="0">
                <a:solidFill>
                  <a:srgbClr val="FF0000"/>
                </a:solidFill>
                <a:latin typeface="Aptos" panose="020B0004020202020204" pitchFamily="34" charset="0"/>
              </a:rPr>
              <a:t>Requires use of API to fetch data. API has a maximum result limit of 100 rows. Alternative data source was considered.</a:t>
            </a:r>
          </a:p>
          <a:p>
            <a:pPr marL="800100" lvl="1" indent="-342900">
              <a:buFont typeface="+mj-lt"/>
              <a:buAutoNum type="arabicPeriod"/>
            </a:pPr>
            <a:r>
              <a:rPr lang="en-US" sz="1300" b="1" dirty="0">
                <a:solidFill>
                  <a:schemeClr val="tx2"/>
                </a:solidFill>
                <a:latin typeface="Aptos" panose="020B0004020202020204" pitchFamily="34" charset="0"/>
                <a:hlinkClick r:id="rId3">
                  <a:extLst>
                    <a:ext uri="{A12FA001-AC4F-418D-AE19-62706E023703}">
                      <ahyp:hlinkClr xmlns:ahyp="http://schemas.microsoft.com/office/drawing/2018/hyperlinkcolor" val="tx"/>
                    </a:ext>
                  </a:extLst>
                </a:hlinkClick>
              </a:rPr>
              <a:t>European Alternative Fuels Observatory (EAFO) </a:t>
            </a:r>
            <a:r>
              <a:rPr lang="en-US" sz="1300" b="1" dirty="0">
                <a:solidFill>
                  <a:schemeClr val="tx2"/>
                </a:solidFill>
                <a:latin typeface="Aptos" panose="020B0004020202020204" pitchFamily="34" charset="0"/>
              </a:rPr>
              <a:t>: </a:t>
            </a:r>
            <a:r>
              <a:rPr lang="en-US" sz="1300" dirty="0">
                <a:latin typeface="Aptos" panose="020B0004020202020204" pitchFamily="34" charset="0"/>
              </a:rPr>
              <a:t>Provides EV charging data across Europe, with station locations, usage types, and market statistics.</a:t>
            </a:r>
          </a:p>
          <a:p>
            <a:pPr marL="1257300" lvl="2" indent="-342900">
              <a:buFont typeface="Arial" panose="020B0604020202020204" pitchFamily="34" charset="0"/>
              <a:buChar char="•"/>
            </a:pPr>
            <a:r>
              <a:rPr lang="en-US" sz="1300" dirty="0">
                <a:solidFill>
                  <a:srgbClr val="FF0000"/>
                </a:solidFill>
                <a:latin typeface="Aptos" panose="020B0004020202020204" pitchFamily="34" charset="0"/>
              </a:rPr>
              <a:t>Charging stations outside of the US were not considered.</a:t>
            </a:r>
          </a:p>
          <a:p>
            <a:pPr marL="800100" lvl="1" indent="-342900">
              <a:buFont typeface="+mj-lt"/>
              <a:buAutoNum type="arabicPeriod"/>
            </a:pPr>
            <a:r>
              <a:rPr lang="en-US" sz="1300" b="1" dirty="0" err="1">
                <a:solidFill>
                  <a:schemeClr val="tx2"/>
                </a:solidFill>
                <a:latin typeface="Aptos" panose="020B0004020202020204" pitchFamily="34" charset="0"/>
                <a:hlinkClick r:id="rId4">
                  <a:extLst>
                    <a:ext uri="{A12FA001-AC4F-418D-AE19-62706E023703}">
                      <ahyp:hlinkClr xmlns:ahyp="http://schemas.microsoft.com/office/drawing/2018/hyperlinkcolor" val="tx"/>
                    </a:ext>
                  </a:extLst>
                </a:hlinkClick>
              </a:rPr>
              <a:t>OpenWeather</a:t>
            </a:r>
            <a:r>
              <a:rPr lang="en-US" sz="1300" b="1" dirty="0">
                <a:solidFill>
                  <a:schemeClr val="tx2"/>
                </a:solidFill>
                <a:latin typeface="Aptos" panose="020B0004020202020204" pitchFamily="34" charset="0"/>
                <a:hlinkClick r:id="rId4">
                  <a:extLst>
                    <a:ext uri="{A12FA001-AC4F-418D-AE19-62706E023703}">
                      <ahyp:hlinkClr xmlns:ahyp="http://schemas.microsoft.com/office/drawing/2018/hyperlinkcolor" val="tx"/>
                    </a:ext>
                  </a:extLst>
                </a:hlinkClick>
              </a:rPr>
              <a:t> API</a:t>
            </a:r>
            <a:r>
              <a:rPr lang="en-US" sz="1300" b="1" dirty="0">
                <a:solidFill>
                  <a:schemeClr val="tx2"/>
                </a:solidFill>
                <a:latin typeface="Aptos" panose="020B0004020202020204" pitchFamily="34" charset="0"/>
              </a:rPr>
              <a:t> </a:t>
            </a:r>
            <a:r>
              <a:rPr lang="en-US" sz="1300" b="1" dirty="0">
                <a:latin typeface="Aptos" panose="020B0004020202020204" pitchFamily="34" charset="0"/>
              </a:rPr>
              <a:t>: </a:t>
            </a:r>
            <a:r>
              <a:rPr lang="en-US" sz="1300" dirty="0">
                <a:latin typeface="Aptos" panose="020B0004020202020204" pitchFamily="34" charset="0"/>
              </a:rPr>
              <a:t>Use for basic weather data to add depth to your analysis.</a:t>
            </a:r>
          </a:p>
          <a:p>
            <a:pPr marL="1257300" lvl="2" indent="-342900">
              <a:buFont typeface="Arial" panose="020B0604020202020204" pitchFamily="34" charset="0"/>
              <a:buChar char="•"/>
            </a:pPr>
            <a:r>
              <a:rPr lang="en-US" sz="1300" dirty="0">
                <a:solidFill>
                  <a:srgbClr val="FF0000"/>
                </a:solidFill>
                <a:latin typeface="Aptos" panose="020B0004020202020204" pitchFamily="34" charset="0"/>
              </a:rPr>
              <a:t>Requires use of API to fetch data. API has a maximum result limit of 100 rows. Alternative data source was considered.</a:t>
            </a:r>
            <a:endParaRPr lang="en-US" sz="1300" dirty="0">
              <a:latin typeface="Aptos" panose="020B0004020202020204" pitchFamily="34" charset="0"/>
            </a:endParaRPr>
          </a:p>
          <a:p>
            <a:pPr marL="800100" lvl="1" indent="-342900">
              <a:buFont typeface="+mj-lt"/>
              <a:buAutoNum type="arabicPeriod"/>
            </a:pPr>
            <a:r>
              <a:rPr lang="en-US" sz="1300" b="1" dirty="0">
                <a:solidFill>
                  <a:schemeClr val="tx2"/>
                </a:solidFill>
                <a:latin typeface="Aptos" panose="020B0004020202020204" pitchFamily="34" charset="0"/>
                <a:hlinkClick r:id="rId5">
                  <a:extLst>
                    <a:ext uri="{A12FA001-AC4F-418D-AE19-62706E023703}">
                      <ahyp:hlinkClr xmlns:ahyp="http://schemas.microsoft.com/office/drawing/2018/hyperlinkcolor" val="tx"/>
                    </a:ext>
                  </a:extLst>
                </a:hlinkClick>
              </a:rPr>
              <a:t>National Renewable Energy Laboratory (NREL)</a:t>
            </a:r>
            <a:r>
              <a:rPr lang="en-US" sz="1300" b="1" dirty="0">
                <a:solidFill>
                  <a:schemeClr val="tx2"/>
                </a:solidFill>
                <a:latin typeface="Aptos" panose="020B0004020202020204" pitchFamily="34" charset="0"/>
              </a:rPr>
              <a:t> :</a:t>
            </a:r>
            <a:r>
              <a:rPr lang="en-US" sz="1300" dirty="0">
                <a:latin typeface="Aptos" panose="020B0004020202020204" pitchFamily="34" charset="0"/>
              </a:rPr>
              <a:t> Electric Load Data Provides historical and real-time energy load data, which can offer insights into peak electricity consumption periods for EV charging.</a:t>
            </a:r>
          </a:p>
          <a:p>
            <a:pPr marL="1257300" lvl="2" indent="-342900">
              <a:buFont typeface="Arial" panose="020B0604020202020204" pitchFamily="34" charset="0"/>
              <a:buChar char="•"/>
            </a:pPr>
            <a:r>
              <a:rPr lang="en-US" sz="1300" dirty="0">
                <a:solidFill>
                  <a:srgbClr val="FF0000"/>
                </a:solidFill>
                <a:latin typeface="Aptos" panose="020B0004020202020204" pitchFamily="34" charset="0"/>
              </a:rPr>
              <a:t>Data was not found in a consumable format.</a:t>
            </a:r>
          </a:p>
        </p:txBody>
      </p:sp>
    </p:spTree>
    <p:extLst>
      <p:ext uri="{BB962C8B-B14F-4D97-AF65-F5344CB8AC3E}">
        <p14:creationId xmlns:p14="http://schemas.microsoft.com/office/powerpoint/2010/main" val="1240666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6840403" cy="589313"/>
          </a:xfrm>
        </p:spPr>
        <p:txBody>
          <a:bodyPr/>
          <a:lstStyle/>
          <a:p>
            <a:r>
              <a:rPr lang="en-US" dirty="0"/>
              <a:t>Data Sources: Considered</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4" name="TextBox 3">
            <a:extLst>
              <a:ext uri="{FF2B5EF4-FFF2-40B4-BE49-F238E27FC236}">
                <a16:creationId xmlns:a16="http://schemas.microsoft.com/office/drawing/2014/main" id="{22F20B41-7B27-39BD-3417-F02181C1520C}"/>
              </a:ext>
            </a:extLst>
          </p:cNvPr>
          <p:cNvSpPr txBox="1"/>
          <p:nvPr/>
        </p:nvSpPr>
        <p:spPr>
          <a:xfrm>
            <a:off x="690867" y="1531323"/>
            <a:ext cx="10729608" cy="1646605"/>
          </a:xfrm>
          <a:prstGeom prst="rect">
            <a:avLst/>
          </a:prstGeom>
          <a:noFill/>
        </p:spPr>
        <p:txBody>
          <a:bodyPr wrap="square" rtlCol="0">
            <a:spAutoFit/>
          </a:bodyPr>
          <a:lstStyle/>
          <a:p>
            <a:pPr marR="0"/>
            <a:r>
              <a:rPr lang="en-US" sz="1200" b="1" dirty="0">
                <a:latin typeface="Aptos" panose="020B0004020202020204" pitchFamily="34" charset="0"/>
                <a:cs typeface="Aptos" panose="020B0004020202020204" pitchFamily="34" charset="0"/>
              </a:rPr>
              <a:t>Comprehensive data sources was provided for this analysis as below. However, some sources often require sophisticated means to extract the data which was out of scope for this case study. Examples include</a:t>
            </a:r>
            <a:endParaRPr lang="en-US" sz="1200" b="1" dirty="0">
              <a:effectLst/>
              <a:latin typeface="Aptos" panose="020B0004020202020204" pitchFamily="34" charset="0"/>
              <a:cs typeface="Aptos" panose="020B0004020202020204" pitchFamily="34" charset="0"/>
            </a:endParaRPr>
          </a:p>
          <a:p>
            <a:pPr marR="0"/>
            <a:endParaRPr lang="en-US" sz="1200" b="1" dirty="0">
              <a:effectLst/>
              <a:latin typeface="Aptos" panose="020B0004020202020204" pitchFamily="34" charset="0"/>
              <a:cs typeface="Aptos" panose="020B0004020202020204" pitchFamily="34" charset="0"/>
            </a:endParaRPr>
          </a:p>
          <a:p>
            <a:pPr marL="800100" lvl="1" indent="-342900">
              <a:buFont typeface="+mj-lt"/>
              <a:buAutoNum type="arabicPeriod"/>
            </a:pPr>
            <a:r>
              <a:rPr lang="en-US" sz="1300" b="1" dirty="0">
                <a:latin typeface="Aptos" panose="020B0004020202020204" pitchFamily="34" charset="0"/>
                <a:hlinkClick r:id="rId2">
                  <a:extLst>
                    <a:ext uri="{A12FA001-AC4F-418D-AE19-62706E023703}">
                      <ahyp:hlinkClr xmlns:ahyp="http://schemas.microsoft.com/office/drawing/2018/hyperlinkcolor" val="tx"/>
                    </a:ext>
                  </a:extLst>
                </a:hlinkClick>
              </a:rPr>
              <a:t>U.S. Department of Energy - Alternative Fuels Data Center (AFDC): </a:t>
            </a:r>
            <a:r>
              <a:rPr lang="en-US" sz="1300" dirty="0">
                <a:latin typeface="Aptos" panose="020B0004020202020204" pitchFamily="34" charset="0"/>
              </a:rPr>
              <a:t>Data on EV charging stations across the U.S., with station locations and some usage statistics.</a:t>
            </a:r>
          </a:p>
          <a:p>
            <a:pPr marL="800100" lvl="1" indent="-342900">
              <a:buFont typeface="+mj-lt"/>
              <a:buAutoNum type="arabicPeriod"/>
            </a:pPr>
            <a:r>
              <a:rPr lang="en-US" sz="1300" b="1" dirty="0">
                <a:latin typeface="Aptos" panose="020B0004020202020204" pitchFamily="34" charset="0"/>
                <a:hlinkClick r:id="rId3">
                  <a:extLst>
                    <a:ext uri="{A12FA001-AC4F-418D-AE19-62706E023703}">
                      <ahyp:hlinkClr xmlns:ahyp="http://schemas.microsoft.com/office/drawing/2018/hyperlinkcolor" val="tx"/>
                    </a:ext>
                  </a:extLst>
                </a:hlinkClick>
              </a:rPr>
              <a:t>U.S. Census Bureau </a:t>
            </a:r>
            <a:r>
              <a:rPr lang="en-US" sz="1300" b="1" dirty="0">
                <a:latin typeface="Aptos" panose="020B0004020202020204" pitchFamily="34" charset="0"/>
              </a:rPr>
              <a:t>:</a:t>
            </a:r>
            <a:r>
              <a:rPr lang="en-US" sz="1300" dirty="0">
                <a:latin typeface="Aptos" panose="020B0004020202020204" pitchFamily="34" charset="0"/>
              </a:rPr>
              <a:t> Population and Demographic Data Provides population density, household income, and urban/rural area data, which can influence EV adoption and charging demand.</a:t>
            </a:r>
          </a:p>
          <a:p>
            <a:pPr marL="800100" lvl="1" indent="-342900">
              <a:buFont typeface="+mj-lt"/>
              <a:buAutoNum type="arabicPeriod"/>
            </a:pPr>
            <a:endParaRPr lang="en-US" sz="1300" dirty="0">
              <a:latin typeface="Aptos" panose="020B0004020202020204" pitchFamily="34" charset="0"/>
            </a:endParaRPr>
          </a:p>
        </p:txBody>
      </p:sp>
    </p:spTree>
    <p:extLst>
      <p:ext uri="{BB962C8B-B14F-4D97-AF65-F5344CB8AC3E}">
        <p14:creationId xmlns:p14="http://schemas.microsoft.com/office/powerpoint/2010/main" val="239014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9910579" cy="589313"/>
          </a:xfrm>
        </p:spPr>
        <p:txBody>
          <a:bodyPr/>
          <a:lstStyle/>
          <a:p>
            <a:r>
              <a:rPr lang="en-US" dirty="0"/>
              <a:t>Exploratory Analysis: </a:t>
            </a:r>
            <a:r>
              <a:rPr lang="en-US" dirty="0" err="1"/>
              <a:t>HeatMap</a:t>
            </a:r>
            <a:r>
              <a:rPr lang="en-US" dirty="0"/>
              <a:t> of Stations</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pic>
        <p:nvPicPr>
          <p:cNvPr id="6" name="Picture 5">
            <a:extLst>
              <a:ext uri="{FF2B5EF4-FFF2-40B4-BE49-F238E27FC236}">
                <a16:creationId xmlns:a16="http://schemas.microsoft.com/office/drawing/2014/main" id="{692A9F4C-AB48-A35F-0CF8-ADE392736A90}"/>
              </a:ext>
            </a:extLst>
          </p:cNvPr>
          <p:cNvPicPr>
            <a:picLocks noChangeAspect="1"/>
          </p:cNvPicPr>
          <p:nvPr/>
        </p:nvPicPr>
        <p:blipFill>
          <a:blip r:embed="rId2"/>
          <a:stretch>
            <a:fillRect/>
          </a:stretch>
        </p:blipFill>
        <p:spPr>
          <a:xfrm>
            <a:off x="1587168" y="1449121"/>
            <a:ext cx="9017663" cy="4868101"/>
          </a:xfrm>
          <a:prstGeom prst="rect">
            <a:avLst/>
          </a:prstGeom>
        </p:spPr>
      </p:pic>
    </p:spTree>
    <p:extLst>
      <p:ext uri="{BB962C8B-B14F-4D97-AF65-F5344CB8AC3E}">
        <p14:creationId xmlns:p14="http://schemas.microsoft.com/office/powerpoint/2010/main" val="1679884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6840403" cy="589313"/>
          </a:xfrm>
        </p:spPr>
        <p:txBody>
          <a:bodyPr/>
          <a:lstStyle/>
          <a:p>
            <a:r>
              <a:rPr lang="en-US" dirty="0"/>
              <a:t>Exploratory Analysis:</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4" name="TextBox 3">
            <a:extLst>
              <a:ext uri="{FF2B5EF4-FFF2-40B4-BE49-F238E27FC236}">
                <a16:creationId xmlns:a16="http://schemas.microsoft.com/office/drawing/2014/main" id="{22F20B41-7B27-39BD-3417-F02181C1520C}"/>
              </a:ext>
            </a:extLst>
          </p:cNvPr>
          <p:cNvSpPr txBox="1"/>
          <p:nvPr/>
        </p:nvSpPr>
        <p:spPr>
          <a:xfrm>
            <a:off x="690867" y="1531323"/>
            <a:ext cx="10729608" cy="1200329"/>
          </a:xfrm>
          <a:prstGeom prst="rect">
            <a:avLst/>
          </a:prstGeom>
          <a:noFill/>
        </p:spPr>
        <p:txBody>
          <a:bodyPr wrap="square" rtlCol="0">
            <a:spAutoFit/>
          </a:bodyPr>
          <a:lstStyle/>
          <a:p>
            <a:pPr marR="0"/>
            <a:r>
              <a:rPr lang="en-US" sz="1200" b="1" dirty="0">
                <a:effectLst/>
                <a:latin typeface="Aptos" panose="020B0004020202020204" pitchFamily="34" charset="0"/>
                <a:cs typeface="Aptos" panose="020B0004020202020204" pitchFamily="34" charset="0"/>
              </a:rPr>
              <a:t>Exploratory A</a:t>
            </a:r>
            <a:r>
              <a:rPr lang="en-US" sz="1200" b="1" dirty="0">
                <a:latin typeface="Aptos" panose="020B0004020202020204" pitchFamily="34" charset="0"/>
                <a:cs typeface="Aptos" panose="020B0004020202020204" pitchFamily="34" charset="0"/>
              </a:rPr>
              <a:t>nalysis was carried out to understand the data:</a:t>
            </a:r>
            <a:endParaRPr lang="en-US" sz="1200" b="1" dirty="0">
              <a:effectLst/>
              <a:latin typeface="Aptos" panose="020B0004020202020204" pitchFamily="34" charset="0"/>
              <a:cs typeface="Aptos" panose="020B0004020202020204" pitchFamily="34" charset="0"/>
            </a:endParaRPr>
          </a:p>
          <a:p>
            <a:pPr marR="0"/>
            <a:endParaRPr lang="en-US" sz="1200" b="1" dirty="0">
              <a:effectLst/>
              <a:latin typeface="Aptos" panose="020B0004020202020204" pitchFamily="34" charset="0"/>
              <a:cs typeface="Aptos" panose="020B0004020202020204" pitchFamily="34" charset="0"/>
            </a:endParaRPr>
          </a:p>
          <a:p>
            <a:pPr marL="800100" lvl="1" indent="-342900">
              <a:buFont typeface="+mj-lt"/>
              <a:buAutoNum type="arabicPeriod"/>
            </a:pPr>
            <a:r>
              <a:rPr lang="en-US" sz="1200" dirty="0">
                <a:latin typeface="Aptos" panose="020B0004020202020204" pitchFamily="34" charset="0"/>
              </a:rPr>
              <a:t>Identified California as the state with the highest number of EV stations, contributing 25% of all stations in the US.</a:t>
            </a:r>
          </a:p>
          <a:p>
            <a:pPr marL="800100" lvl="1" indent="-342900">
              <a:buFont typeface="+mj-lt"/>
              <a:buAutoNum type="arabicPeriod"/>
            </a:pPr>
            <a:r>
              <a:rPr lang="en-US" sz="1200" dirty="0">
                <a:latin typeface="Aptos" panose="020B0004020202020204" pitchFamily="34" charset="0"/>
              </a:rPr>
              <a:t>Hotels, car dealerships, parking garages are the most common facility types where stations are located.</a:t>
            </a:r>
          </a:p>
          <a:p>
            <a:pPr marL="800100" lvl="1" indent="-342900">
              <a:buFont typeface="+mj-lt"/>
              <a:buAutoNum type="arabicPeriod"/>
            </a:pPr>
            <a:r>
              <a:rPr lang="en-US" sz="1200" dirty="0">
                <a:latin typeface="Aptos" panose="020B0004020202020204" pitchFamily="34" charset="0"/>
              </a:rPr>
              <a:t>J1772 connection types represent 90% of all connection types ~ 93%</a:t>
            </a:r>
          </a:p>
          <a:p>
            <a:pPr marL="800100" lvl="1" indent="-342900">
              <a:buFont typeface="+mj-lt"/>
              <a:buAutoNum type="arabicPeriod"/>
            </a:pPr>
            <a:r>
              <a:rPr lang="en-US" sz="1200" dirty="0">
                <a:latin typeface="Aptos" panose="020B0004020202020204" pitchFamily="34" charset="0"/>
              </a:rPr>
              <a:t>The first station was opened 30</a:t>
            </a:r>
            <a:r>
              <a:rPr lang="en-US" sz="1200" baseline="30000" dirty="0">
                <a:latin typeface="Aptos" panose="020B0004020202020204" pitchFamily="34" charset="0"/>
              </a:rPr>
              <a:t>th</a:t>
            </a:r>
            <a:r>
              <a:rPr lang="en-US" sz="1200" dirty="0">
                <a:latin typeface="Aptos" panose="020B0004020202020204" pitchFamily="34" charset="0"/>
              </a:rPr>
              <a:t> August 1995 in the Los Angeles Convention Center</a:t>
            </a:r>
          </a:p>
        </p:txBody>
      </p:sp>
      <p:pic>
        <p:nvPicPr>
          <p:cNvPr id="14" name="Picture 13">
            <a:extLst>
              <a:ext uri="{FF2B5EF4-FFF2-40B4-BE49-F238E27FC236}">
                <a16:creationId xmlns:a16="http://schemas.microsoft.com/office/drawing/2014/main" id="{3953F45D-8A77-2DE6-C64E-F647FC9067B5}"/>
              </a:ext>
            </a:extLst>
          </p:cNvPr>
          <p:cNvPicPr>
            <a:picLocks noChangeAspect="1"/>
          </p:cNvPicPr>
          <p:nvPr/>
        </p:nvPicPr>
        <p:blipFill>
          <a:blip r:embed="rId2"/>
          <a:stretch>
            <a:fillRect/>
          </a:stretch>
        </p:blipFill>
        <p:spPr>
          <a:xfrm>
            <a:off x="1226629" y="3663786"/>
            <a:ext cx="8600366" cy="2586990"/>
          </a:xfrm>
          <a:prstGeom prst="rect">
            <a:avLst/>
          </a:prstGeom>
        </p:spPr>
      </p:pic>
      <p:sp>
        <p:nvSpPr>
          <p:cNvPr id="15" name="TextBox 14">
            <a:extLst>
              <a:ext uri="{FF2B5EF4-FFF2-40B4-BE49-F238E27FC236}">
                <a16:creationId xmlns:a16="http://schemas.microsoft.com/office/drawing/2014/main" id="{7AF8A8C8-2E95-6EDD-00FA-BD9DD9E5BEE7}"/>
              </a:ext>
            </a:extLst>
          </p:cNvPr>
          <p:cNvSpPr txBox="1"/>
          <p:nvPr/>
        </p:nvSpPr>
        <p:spPr>
          <a:xfrm>
            <a:off x="731196" y="3089997"/>
            <a:ext cx="10729608" cy="461665"/>
          </a:xfrm>
          <a:prstGeom prst="rect">
            <a:avLst/>
          </a:prstGeom>
          <a:noFill/>
        </p:spPr>
        <p:txBody>
          <a:bodyPr wrap="square" rtlCol="0">
            <a:spAutoFit/>
          </a:bodyPr>
          <a:lstStyle/>
          <a:p>
            <a:pPr marR="0"/>
            <a:r>
              <a:rPr lang="en-US" sz="1200" b="1" dirty="0">
                <a:latin typeface="Aptos" panose="020B0004020202020204" pitchFamily="34" charset="0"/>
              </a:rPr>
              <a:t>States with most chargers across level1, level2, DCFC and total: </a:t>
            </a:r>
            <a:r>
              <a:rPr lang="en-US" sz="1200" dirty="0">
                <a:latin typeface="Aptos" panose="020B0004020202020204" pitchFamily="34" charset="0"/>
              </a:rPr>
              <a:t>California leads the way in electric station infrastructure. Not only do they have the most EV chargers, but they also have the most level 1, level 2, and DCFC.</a:t>
            </a:r>
            <a:r>
              <a:rPr lang="en-US" sz="1200" b="1" dirty="0">
                <a:latin typeface="Aptos" panose="020B0004020202020204" pitchFamily="34" charset="0"/>
              </a:rPr>
              <a:t> </a:t>
            </a:r>
            <a:endParaRPr lang="en-US" sz="1200" b="1" dirty="0">
              <a:effectLst/>
              <a:latin typeface="Aptos" panose="020B0004020202020204" pitchFamily="34" charset="0"/>
              <a:cs typeface="Aptos" panose="020B0004020202020204" pitchFamily="34" charset="0"/>
            </a:endParaRPr>
          </a:p>
        </p:txBody>
      </p:sp>
    </p:spTree>
    <p:extLst>
      <p:ext uri="{BB962C8B-B14F-4D97-AF65-F5344CB8AC3E}">
        <p14:creationId xmlns:p14="http://schemas.microsoft.com/office/powerpoint/2010/main" val="1930935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6840403" cy="589313"/>
          </a:xfrm>
        </p:spPr>
        <p:txBody>
          <a:bodyPr/>
          <a:lstStyle/>
          <a:p>
            <a:r>
              <a:rPr lang="en-US" dirty="0"/>
              <a:t>Treating of Missing Values:</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4" name="TextBox 3">
            <a:extLst>
              <a:ext uri="{FF2B5EF4-FFF2-40B4-BE49-F238E27FC236}">
                <a16:creationId xmlns:a16="http://schemas.microsoft.com/office/drawing/2014/main" id="{22F20B41-7B27-39BD-3417-F02181C1520C}"/>
              </a:ext>
            </a:extLst>
          </p:cNvPr>
          <p:cNvSpPr txBox="1"/>
          <p:nvPr/>
        </p:nvSpPr>
        <p:spPr>
          <a:xfrm>
            <a:off x="6358833" y="2960709"/>
            <a:ext cx="4992243" cy="1938992"/>
          </a:xfrm>
          <a:prstGeom prst="rect">
            <a:avLst/>
          </a:prstGeom>
          <a:noFill/>
        </p:spPr>
        <p:txBody>
          <a:bodyPr wrap="square" rtlCol="0">
            <a:spAutoFit/>
          </a:bodyPr>
          <a:lstStyle/>
          <a:p>
            <a:pPr marR="0"/>
            <a:r>
              <a:rPr lang="en-US" sz="1200" b="1" dirty="0">
                <a:latin typeface="Aptos" panose="020B0004020202020204" pitchFamily="34" charset="0"/>
                <a:cs typeface="Aptos" panose="020B0004020202020204" pitchFamily="34" charset="0"/>
              </a:rPr>
              <a:t>We will fill missing values using two approaches:</a:t>
            </a:r>
            <a:endParaRPr lang="en-US" sz="1200" b="1" dirty="0">
              <a:effectLst/>
              <a:latin typeface="Aptos" panose="020B0004020202020204" pitchFamily="34" charset="0"/>
              <a:cs typeface="Aptos" panose="020B0004020202020204" pitchFamily="34" charset="0"/>
            </a:endParaRPr>
          </a:p>
          <a:p>
            <a:pPr marR="0"/>
            <a:endParaRPr lang="en-US" sz="1200" b="1" dirty="0">
              <a:effectLst/>
              <a:latin typeface="Aptos" panose="020B0004020202020204" pitchFamily="34" charset="0"/>
              <a:cs typeface="Aptos" panose="020B0004020202020204" pitchFamily="34" charset="0"/>
            </a:endParaRPr>
          </a:p>
          <a:p>
            <a:pPr marL="800100" lvl="1" indent="-342900">
              <a:buFont typeface="+mj-lt"/>
              <a:buAutoNum type="arabicPeriod"/>
            </a:pPr>
            <a:r>
              <a:rPr lang="en-US" sz="1200" dirty="0">
                <a:latin typeface="Aptos" panose="020B0004020202020204" pitchFamily="34" charset="0"/>
              </a:rPr>
              <a:t>Fill nulls in EV Level1 EVSE Num, EV Level2 EVSE Num, EV DC Fast Count with zero.</a:t>
            </a:r>
          </a:p>
          <a:p>
            <a:pPr marL="800100" lvl="1" indent="-342900">
              <a:buFont typeface="+mj-lt"/>
              <a:buAutoNum type="arabicPeriod"/>
            </a:pPr>
            <a:r>
              <a:rPr lang="en-US" sz="1200" dirty="0">
                <a:latin typeface="Aptos" panose="020B0004020202020204" pitchFamily="34" charset="0"/>
              </a:rPr>
              <a:t>Use a Random Forest Classifier model to predict the null values for Facility type column.</a:t>
            </a:r>
          </a:p>
          <a:p>
            <a:pPr marL="800100" lvl="1" indent="-342900">
              <a:buFont typeface="+mj-lt"/>
              <a:buAutoNum type="arabicPeriod"/>
            </a:pPr>
            <a:r>
              <a:rPr lang="en-US" sz="1200" dirty="0">
                <a:latin typeface="Aptos" panose="020B0004020202020204" pitchFamily="34" charset="0"/>
              </a:rPr>
              <a:t>Hotels, car dealerships, parking garages are the most common facility types where stations are located.</a:t>
            </a:r>
          </a:p>
          <a:p>
            <a:pPr marL="800100" lvl="1" indent="-342900">
              <a:buFont typeface="+mj-lt"/>
              <a:buAutoNum type="arabicPeriod"/>
            </a:pPr>
            <a:r>
              <a:rPr lang="en-US" sz="1200" dirty="0">
                <a:latin typeface="Aptos" panose="020B0004020202020204" pitchFamily="34" charset="0"/>
              </a:rPr>
              <a:t>We can use the station name, street address, intersection directions and city to predict facility type.</a:t>
            </a:r>
          </a:p>
        </p:txBody>
      </p:sp>
      <p:sp>
        <p:nvSpPr>
          <p:cNvPr id="15" name="TextBox 14">
            <a:extLst>
              <a:ext uri="{FF2B5EF4-FFF2-40B4-BE49-F238E27FC236}">
                <a16:creationId xmlns:a16="http://schemas.microsoft.com/office/drawing/2014/main" id="{7AF8A8C8-2E95-6EDD-00FA-BD9DD9E5BEE7}"/>
              </a:ext>
            </a:extLst>
          </p:cNvPr>
          <p:cNvSpPr txBox="1"/>
          <p:nvPr/>
        </p:nvSpPr>
        <p:spPr>
          <a:xfrm>
            <a:off x="6358832" y="1607114"/>
            <a:ext cx="4992243" cy="830997"/>
          </a:xfrm>
          <a:prstGeom prst="rect">
            <a:avLst/>
          </a:prstGeom>
          <a:noFill/>
        </p:spPr>
        <p:txBody>
          <a:bodyPr wrap="square" rtlCol="0">
            <a:spAutoFit/>
          </a:bodyPr>
          <a:lstStyle/>
          <a:p>
            <a:pPr marR="0"/>
            <a:r>
              <a:rPr lang="en-US" sz="1200" b="1" dirty="0">
                <a:latin typeface="Aptos" panose="020B0004020202020204" pitchFamily="34" charset="0"/>
              </a:rPr>
              <a:t>Features with missing values: </a:t>
            </a:r>
          </a:p>
          <a:p>
            <a:pPr marR="0"/>
            <a:endParaRPr lang="en-US" sz="1200" b="1" dirty="0">
              <a:latin typeface="Aptos" panose="020B0004020202020204" pitchFamily="34" charset="0"/>
            </a:endParaRPr>
          </a:p>
          <a:p>
            <a:pPr marR="0"/>
            <a:r>
              <a:rPr lang="en-US" sz="1200" dirty="0">
                <a:latin typeface="Aptos" panose="020B0004020202020204" pitchFamily="34" charset="0"/>
              </a:rPr>
              <a:t>EV Level1 EVSE Num, EV Level2 EVSE Num, EV DC Fast Count, Facility Type, EV Pricing all have considerable null values.</a:t>
            </a:r>
            <a:endParaRPr lang="en-US" sz="1200" b="1" dirty="0">
              <a:effectLst/>
              <a:latin typeface="Aptos" panose="020B0004020202020204" pitchFamily="34" charset="0"/>
              <a:cs typeface="Aptos" panose="020B0004020202020204" pitchFamily="34" charset="0"/>
            </a:endParaRPr>
          </a:p>
        </p:txBody>
      </p:sp>
      <p:pic>
        <p:nvPicPr>
          <p:cNvPr id="6" name="Picture 5">
            <a:extLst>
              <a:ext uri="{FF2B5EF4-FFF2-40B4-BE49-F238E27FC236}">
                <a16:creationId xmlns:a16="http://schemas.microsoft.com/office/drawing/2014/main" id="{7F1FA339-4628-6744-990A-83F0CD251479}"/>
              </a:ext>
            </a:extLst>
          </p:cNvPr>
          <p:cNvPicPr>
            <a:picLocks noChangeAspect="1"/>
          </p:cNvPicPr>
          <p:nvPr/>
        </p:nvPicPr>
        <p:blipFill>
          <a:blip r:embed="rId2"/>
          <a:stretch>
            <a:fillRect/>
          </a:stretch>
        </p:blipFill>
        <p:spPr>
          <a:xfrm>
            <a:off x="840924" y="1418369"/>
            <a:ext cx="5181600" cy="4953000"/>
          </a:xfrm>
          <a:prstGeom prst="rect">
            <a:avLst/>
          </a:prstGeom>
        </p:spPr>
      </p:pic>
    </p:spTree>
    <p:extLst>
      <p:ext uri="{BB962C8B-B14F-4D97-AF65-F5344CB8AC3E}">
        <p14:creationId xmlns:p14="http://schemas.microsoft.com/office/powerpoint/2010/main" val="1074368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10086524" cy="589313"/>
          </a:xfrm>
        </p:spPr>
        <p:txBody>
          <a:bodyPr/>
          <a:lstStyle/>
          <a:p>
            <a:r>
              <a:rPr lang="en-US" dirty="0"/>
              <a:t>Random Forest Classifier Model: Result</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4" name="TextBox 3">
            <a:extLst>
              <a:ext uri="{FF2B5EF4-FFF2-40B4-BE49-F238E27FC236}">
                <a16:creationId xmlns:a16="http://schemas.microsoft.com/office/drawing/2014/main" id="{22F20B41-7B27-39BD-3417-F02181C1520C}"/>
              </a:ext>
            </a:extLst>
          </p:cNvPr>
          <p:cNvSpPr txBox="1"/>
          <p:nvPr/>
        </p:nvSpPr>
        <p:spPr>
          <a:xfrm>
            <a:off x="6096000" y="1254661"/>
            <a:ext cx="4992243" cy="4724370"/>
          </a:xfrm>
          <a:prstGeom prst="rect">
            <a:avLst/>
          </a:prstGeom>
          <a:noFill/>
        </p:spPr>
        <p:txBody>
          <a:bodyPr wrap="square" rtlCol="0">
            <a:spAutoFit/>
          </a:bodyPr>
          <a:lstStyle/>
          <a:p>
            <a:r>
              <a:rPr lang="en-US" sz="1200" b="1" dirty="0">
                <a:latin typeface="Aptos" panose="020B0004020202020204" pitchFamily="34" charset="0"/>
              </a:rPr>
              <a:t>Interpreting the results for each class: </a:t>
            </a:r>
          </a:p>
          <a:p>
            <a:pPr marL="285750" marR="0" indent="-285750">
              <a:buFont typeface="Arial" panose="020B0604020202020204" pitchFamily="34" charset="0"/>
              <a:buChar char="•"/>
            </a:pPr>
            <a:r>
              <a:rPr lang="en-US" sz="1200" b="1" dirty="0">
                <a:latin typeface="Aptos" panose="020B0004020202020204" pitchFamily="34" charset="0"/>
              </a:rPr>
              <a:t>Accuracy (0.68): </a:t>
            </a:r>
            <a:r>
              <a:rPr lang="en-US" sz="1200" dirty="0">
                <a:latin typeface="Aptos" panose="020B0004020202020204" pitchFamily="34" charset="0"/>
              </a:rPr>
              <a:t>This is the overall percentage of correct predictions. It tells us how often the model correctly predicted the class across all instances. The accuracy is reasonable but considering the class imbalance and skewed performance for certain classes, accuracy might not be the best metric for evaluating performance here.</a:t>
            </a:r>
          </a:p>
          <a:p>
            <a:pPr marR="0"/>
            <a:endParaRPr lang="en-US" sz="1300" dirty="0">
              <a:latin typeface="Aptos" panose="020B0004020202020204" pitchFamily="34" charset="0"/>
            </a:endParaRPr>
          </a:p>
          <a:p>
            <a:pPr marR="0"/>
            <a:r>
              <a:rPr lang="en-US" sz="1200" b="1" dirty="0">
                <a:latin typeface="Aptos" panose="020B0004020202020204" pitchFamily="34" charset="0"/>
              </a:rPr>
              <a:t>Macro Average:</a:t>
            </a:r>
          </a:p>
          <a:p>
            <a:pPr marL="285750" marR="0" indent="-285750">
              <a:buFont typeface="Arial" panose="020B0604020202020204" pitchFamily="34" charset="0"/>
              <a:buChar char="•"/>
            </a:pPr>
            <a:r>
              <a:rPr lang="en-US" sz="1200" b="1" dirty="0">
                <a:latin typeface="Aptos" panose="020B0004020202020204" pitchFamily="34" charset="0"/>
              </a:rPr>
              <a:t>Precision: 0.53: </a:t>
            </a:r>
            <a:r>
              <a:rPr lang="en-US" sz="1200" dirty="0">
                <a:latin typeface="Aptos" panose="020B0004020202020204" pitchFamily="34" charset="0"/>
              </a:rPr>
              <a:t>The average precision across all classes. </a:t>
            </a:r>
          </a:p>
          <a:p>
            <a:pPr marL="285750" marR="0" indent="-285750">
              <a:buFont typeface="Arial" panose="020B0604020202020204" pitchFamily="34" charset="0"/>
              <a:buChar char="•"/>
            </a:pPr>
            <a:r>
              <a:rPr lang="en-US" sz="1200" b="1" dirty="0">
                <a:latin typeface="Aptos" panose="020B0004020202020204" pitchFamily="34" charset="0"/>
              </a:rPr>
              <a:t>Recall: 0.40: </a:t>
            </a:r>
            <a:r>
              <a:rPr lang="en-US" sz="1200" dirty="0">
                <a:latin typeface="Aptos" panose="020B0004020202020204" pitchFamily="34" charset="0"/>
              </a:rPr>
              <a:t>The average recall across all classes. </a:t>
            </a:r>
          </a:p>
          <a:p>
            <a:pPr marL="285750" marR="0" indent="-285750">
              <a:buFont typeface="Arial" panose="020B0604020202020204" pitchFamily="34" charset="0"/>
              <a:buChar char="•"/>
            </a:pPr>
            <a:r>
              <a:rPr lang="en-US" sz="1200" b="1" dirty="0">
                <a:latin typeface="Aptos" panose="020B0004020202020204" pitchFamily="34" charset="0"/>
              </a:rPr>
              <a:t>F1-Score: 0.43: </a:t>
            </a:r>
            <a:r>
              <a:rPr lang="en-US" sz="1200" dirty="0">
                <a:latin typeface="Aptos" panose="020B0004020202020204" pitchFamily="34" charset="0"/>
              </a:rPr>
              <a:t>The average F1-score across all classes. These averages are calculated without accounting for class imbalance, meaning each class is weighted equally. The macro average is generally lower when there are many underperforming or underrepresented classes.</a:t>
            </a:r>
          </a:p>
          <a:p>
            <a:pPr marR="0"/>
            <a:endParaRPr lang="en-US" sz="1200" dirty="0">
              <a:latin typeface="Aptos" panose="020B0004020202020204" pitchFamily="34" charset="0"/>
            </a:endParaRPr>
          </a:p>
          <a:p>
            <a:pPr marR="0"/>
            <a:r>
              <a:rPr lang="en-US" sz="1200" b="1" dirty="0">
                <a:latin typeface="Aptos" panose="020B0004020202020204" pitchFamily="34" charset="0"/>
              </a:rPr>
              <a:t>Weighted Average:</a:t>
            </a:r>
          </a:p>
          <a:p>
            <a:pPr marL="285750" marR="0" indent="-285750">
              <a:buFont typeface="Arial" panose="020B0604020202020204" pitchFamily="34" charset="0"/>
              <a:buChar char="•"/>
            </a:pPr>
            <a:r>
              <a:rPr lang="en-US" sz="1200" b="1" dirty="0">
                <a:latin typeface="Aptos" panose="020B0004020202020204" pitchFamily="34" charset="0"/>
              </a:rPr>
              <a:t>Precision: 0.71: </a:t>
            </a:r>
            <a:r>
              <a:rPr lang="en-US" sz="1200" dirty="0">
                <a:latin typeface="Aptos" panose="020B0004020202020204" pitchFamily="34" charset="0"/>
              </a:rPr>
              <a:t>The weighted precision, which accounts for the number of instances in each class, is higher than the macro average. This suggests that the model performs better on the more frequent classes.</a:t>
            </a:r>
          </a:p>
          <a:p>
            <a:pPr marL="285750" marR="0" indent="-285750">
              <a:buFont typeface="Arial" panose="020B0604020202020204" pitchFamily="34" charset="0"/>
              <a:buChar char="•"/>
            </a:pPr>
            <a:r>
              <a:rPr lang="en-US" sz="1200" b="1" dirty="0">
                <a:latin typeface="Aptos" panose="020B0004020202020204" pitchFamily="34" charset="0"/>
              </a:rPr>
              <a:t>Recall: 0.69: </a:t>
            </a:r>
            <a:r>
              <a:rPr lang="en-US" sz="1200" dirty="0">
                <a:latin typeface="Aptos" panose="020B0004020202020204" pitchFamily="34" charset="0"/>
              </a:rPr>
              <a:t>Similarly, the recall is higher in the weighted average, again reflecting better performance on more frequent classes.</a:t>
            </a:r>
          </a:p>
          <a:p>
            <a:pPr marL="285750" marR="0" indent="-285750">
              <a:buFont typeface="Arial" panose="020B0604020202020204" pitchFamily="34" charset="0"/>
              <a:buChar char="•"/>
            </a:pPr>
            <a:r>
              <a:rPr lang="en-US" sz="1200" b="1" dirty="0">
                <a:latin typeface="Aptos" panose="020B0004020202020204" pitchFamily="34" charset="0"/>
              </a:rPr>
              <a:t>F1-Score: 0.68: </a:t>
            </a:r>
            <a:r>
              <a:rPr lang="en-US" sz="1200" dirty="0">
                <a:latin typeface="Aptos" panose="020B0004020202020204" pitchFamily="34" charset="0"/>
              </a:rPr>
              <a:t>The weighted F1-score also reflects this better performance for larger classes.</a:t>
            </a:r>
          </a:p>
        </p:txBody>
      </p:sp>
      <p:pic>
        <p:nvPicPr>
          <p:cNvPr id="7" name="Picture 6">
            <a:extLst>
              <a:ext uri="{FF2B5EF4-FFF2-40B4-BE49-F238E27FC236}">
                <a16:creationId xmlns:a16="http://schemas.microsoft.com/office/drawing/2014/main" id="{F98773FF-4095-5721-4EC9-8E1569B959D6}"/>
              </a:ext>
            </a:extLst>
          </p:cNvPr>
          <p:cNvPicPr>
            <a:picLocks noChangeAspect="1"/>
          </p:cNvPicPr>
          <p:nvPr/>
        </p:nvPicPr>
        <p:blipFill>
          <a:blip r:embed="rId2"/>
          <a:stretch>
            <a:fillRect/>
          </a:stretch>
        </p:blipFill>
        <p:spPr>
          <a:xfrm>
            <a:off x="840925" y="1374446"/>
            <a:ext cx="4883220" cy="4840683"/>
          </a:xfrm>
          <a:prstGeom prst="rect">
            <a:avLst/>
          </a:prstGeom>
        </p:spPr>
      </p:pic>
    </p:spTree>
    <p:extLst>
      <p:ext uri="{BB962C8B-B14F-4D97-AF65-F5344CB8AC3E}">
        <p14:creationId xmlns:p14="http://schemas.microsoft.com/office/powerpoint/2010/main" val="3572699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D2966D-1604-A562-9845-A8A9B9F0812A}"/>
              </a:ext>
            </a:extLst>
          </p:cNvPr>
          <p:cNvSpPr>
            <a:spLocks noGrp="1"/>
          </p:cNvSpPr>
          <p:nvPr>
            <p:ph type="body" sz="quarter" idx="13"/>
          </p:nvPr>
        </p:nvSpPr>
        <p:spPr>
          <a:xfrm>
            <a:off x="694252" y="665348"/>
            <a:ext cx="10982636" cy="589313"/>
          </a:xfrm>
        </p:spPr>
        <p:txBody>
          <a:bodyPr/>
          <a:lstStyle/>
          <a:p>
            <a:r>
              <a:rPr lang="en-US" dirty="0"/>
              <a:t>Random Forest Classifier Model: Result Cont.</a:t>
            </a:r>
          </a:p>
        </p:txBody>
      </p:sp>
      <p:sp>
        <p:nvSpPr>
          <p:cNvPr id="3" name="Text Placeholder 2">
            <a:extLst>
              <a:ext uri="{FF2B5EF4-FFF2-40B4-BE49-F238E27FC236}">
                <a16:creationId xmlns:a16="http://schemas.microsoft.com/office/drawing/2014/main" id="{91C2F7C4-D515-EF7E-17D9-E317BE3D1EA0}"/>
              </a:ext>
            </a:extLst>
          </p:cNvPr>
          <p:cNvSpPr>
            <a:spLocks noGrp="1"/>
          </p:cNvSpPr>
          <p:nvPr>
            <p:ph type="body" sz="quarter" idx="14"/>
          </p:nvPr>
        </p:nvSpPr>
        <p:spPr/>
        <p:txBody>
          <a:bodyPr/>
          <a:lstStyle/>
          <a:p>
            <a:r>
              <a:rPr lang="en-US" dirty="0"/>
              <a:t>Arc by Element: Case Study</a:t>
            </a:r>
          </a:p>
          <a:p>
            <a:endParaRPr lang="en-US" dirty="0"/>
          </a:p>
        </p:txBody>
      </p:sp>
      <p:sp>
        <p:nvSpPr>
          <p:cNvPr id="4" name="TextBox 3">
            <a:extLst>
              <a:ext uri="{FF2B5EF4-FFF2-40B4-BE49-F238E27FC236}">
                <a16:creationId xmlns:a16="http://schemas.microsoft.com/office/drawing/2014/main" id="{22F20B41-7B27-39BD-3417-F02181C1520C}"/>
              </a:ext>
            </a:extLst>
          </p:cNvPr>
          <p:cNvSpPr txBox="1"/>
          <p:nvPr/>
        </p:nvSpPr>
        <p:spPr>
          <a:xfrm>
            <a:off x="6096000" y="1374446"/>
            <a:ext cx="5580888" cy="3416320"/>
          </a:xfrm>
          <a:prstGeom prst="rect">
            <a:avLst/>
          </a:prstGeom>
          <a:noFill/>
        </p:spPr>
        <p:txBody>
          <a:bodyPr wrap="square" rtlCol="0">
            <a:spAutoFit/>
          </a:bodyPr>
          <a:lstStyle/>
          <a:p>
            <a:r>
              <a:rPr lang="en-US" sz="1200" b="1" dirty="0">
                <a:latin typeface="Aptos" panose="020B0004020202020204" pitchFamily="34" charset="0"/>
              </a:rPr>
              <a:t>Reasons for Low Performance in Some Classes :</a:t>
            </a:r>
          </a:p>
          <a:p>
            <a:pPr marL="285750" marR="0" indent="-285750">
              <a:buFont typeface="Arial" panose="020B0604020202020204" pitchFamily="34" charset="0"/>
              <a:buChar char="•"/>
            </a:pPr>
            <a:r>
              <a:rPr lang="en-US" sz="1200" b="1" dirty="0">
                <a:latin typeface="Aptos" panose="020B0004020202020204" pitchFamily="34" charset="0"/>
              </a:rPr>
              <a:t>Class Imbalance: </a:t>
            </a:r>
            <a:r>
              <a:rPr lang="en-US" sz="1200" dirty="0">
                <a:latin typeface="Aptos" panose="020B0004020202020204" pitchFamily="34" charset="0"/>
              </a:rPr>
              <a:t>Many of the categories (e.g., "FUEL_RESELLER", "CARWASH", "RETAIL") have very few samples or are very difficult for the model to distinguish, which could explain why they have very low precision, recall, and F1-scores. </a:t>
            </a:r>
          </a:p>
          <a:p>
            <a:pPr marL="285750" marR="0" indent="-285750">
              <a:buFont typeface="Arial" panose="020B0604020202020204" pitchFamily="34" charset="0"/>
              <a:buChar char="•"/>
            </a:pPr>
            <a:endParaRPr lang="en-US" sz="1200" dirty="0">
              <a:latin typeface="Aptos" panose="020B0004020202020204" pitchFamily="34" charset="0"/>
            </a:endParaRPr>
          </a:p>
          <a:p>
            <a:pPr marL="285750" marR="0" indent="-285750">
              <a:buFont typeface="Arial" panose="020B0604020202020204" pitchFamily="34" charset="0"/>
              <a:buChar char="•"/>
            </a:pPr>
            <a:r>
              <a:rPr lang="en-US" sz="1200" b="1" dirty="0">
                <a:latin typeface="Aptos" panose="020B0004020202020204" pitchFamily="34" charset="0"/>
              </a:rPr>
              <a:t>Underrepresented Classes: </a:t>
            </a:r>
            <a:r>
              <a:rPr lang="en-US" sz="1200" dirty="0">
                <a:latin typeface="Aptos" panose="020B0004020202020204" pitchFamily="34" charset="0"/>
              </a:rPr>
              <a:t>Some classes have only one or a few instances (e.g., "STADIUM" with 1 instance, "FED_GOV" with 3), making it difficult for the model to learn these classes effectively.</a:t>
            </a:r>
          </a:p>
          <a:p>
            <a:pPr marR="0"/>
            <a:endParaRPr lang="en-US" sz="1200" b="1" dirty="0">
              <a:latin typeface="Aptos" panose="020B0004020202020204" pitchFamily="34" charset="0"/>
            </a:endParaRPr>
          </a:p>
          <a:p>
            <a:pPr marL="285750" marR="0" indent="-285750">
              <a:buFont typeface="Arial" panose="020B0604020202020204" pitchFamily="34" charset="0"/>
              <a:buChar char="•"/>
            </a:pPr>
            <a:r>
              <a:rPr lang="en-US" sz="1200" b="1" dirty="0">
                <a:latin typeface="Aptos" panose="020B0004020202020204" pitchFamily="34" charset="0"/>
              </a:rPr>
              <a:t>Misclassification: </a:t>
            </a:r>
            <a:r>
              <a:rPr lang="en-US" sz="1200" dirty="0">
                <a:latin typeface="Aptos" panose="020B0004020202020204" pitchFamily="34" charset="0"/>
              </a:rPr>
              <a:t>The model might be confusing certain classes, especially if they are similar or have overlapping features.</a:t>
            </a:r>
          </a:p>
          <a:p>
            <a:pPr marR="0"/>
            <a:endParaRPr lang="en-US" sz="1200" dirty="0">
              <a:latin typeface="Aptos" panose="020B0004020202020204" pitchFamily="34" charset="0"/>
            </a:endParaRPr>
          </a:p>
          <a:p>
            <a:pPr marR="0"/>
            <a:r>
              <a:rPr lang="en-US" sz="1200" b="1" dirty="0">
                <a:latin typeface="Aptos" panose="020B0004020202020204" pitchFamily="34" charset="0"/>
              </a:rPr>
              <a:t>Suggestions for Improving Performance</a:t>
            </a:r>
          </a:p>
          <a:p>
            <a:pPr marL="285750" marR="0" indent="-285750">
              <a:buFont typeface="Arial" panose="020B0604020202020204" pitchFamily="34" charset="0"/>
              <a:buChar char="•"/>
            </a:pPr>
            <a:r>
              <a:rPr lang="en-US" sz="1200" dirty="0">
                <a:latin typeface="Aptos" panose="020B0004020202020204" pitchFamily="34" charset="0"/>
              </a:rPr>
              <a:t>We won't be improving this model as the facility type is not a key feature in determining EV station location in this use case. </a:t>
            </a:r>
          </a:p>
          <a:p>
            <a:pPr marL="285750" marR="0" indent="-285750">
              <a:buFont typeface="Arial" panose="020B0604020202020204" pitchFamily="34" charset="0"/>
              <a:buChar char="•"/>
            </a:pPr>
            <a:r>
              <a:rPr lang="en-US" sz="1200" dirty="0">
                <a:latin typeface="Aptos" panose="020B0004020202020204" pitchFamily="34" charset="0"/>
              </a:rPr>
              <a:t>We used the model to </a:t>
            </a:r>
            <a:r>
              <a:rPr lang="en-US" sz="1200" b="1" dirty="0">
                <a:latin typeface="Aptos" panose="020B0004020202020204" pitchFamily="34" charset="0"/>
              </a:rPr>
              <a:t>treat missing values </a:t>
            </a:r>
            <a:r>
              <a:rPr lang="en-US" sz="1200" dirty="0">
                <a:latin typeface="Aptos" panose="020B0004020202020204" pitchFamily="34" charset="0"/>
              </a:rPr>
              <a:t>in the facility column for exploration purposes and will proceed with other aspect of this analysis.</a:t>
            </a:r>
          </a:p>
        </p:txBody>
      </p:sp>
      <p:pic>
        <p:nvPicPr>
          <p:cNvPr id="7" name="Picture 6">
            <a:extLst>
              <a:ext uri="{FF2B5EF4-FFF2-40B4-BE49-F238E27FC236}">
                <a16:creationId xmlns:a16="http://schemas.microsoft.com/office/drawing/2014/main" id="{F98773FF-4095-5721-4EC9-8E1569B959D6}"/>
              </a:ext>
            </a:extLst>
          </p:cNvPr>
          <p:cNvPicPr>
            <a:picLocks noChangeAspect="1"/>
          </p:cNvPicPr>
          <p:nvPr/>
        </p:nvPicPr>
        <p:blipFill>
          <a:blip r:embed="rId2"/>
          <a:stretch>
            <a:fillRect/>
          </a:stretch>
        </p:blipFill>
        <p:spPr>
          <a:xfrm>
            <a:off x="840925" y="1374446"/>
            <a:ext cx="4883220" cy="4840683"/>
          </a:xfrm>
          <a:prstGeom prst="rect">
            <a:avLst/>
          </a:prstGeom>
        </p:spPr>
      </p:pic>
    </p:spTree>
    <p:extLst>
      <p:ext uri="{BB962C8B-B14F-4D97-AF65-F5344CB8AC3E}">
        <p14:creationId xmlns:p14="http://schemas.microsoft.com/office/powerpoint/2010/main" val="69353346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MASTERWIZARD_DRAFT" val="0"/>
  <p:tag name="EE4P_STYLE_NAME" val="Element Client Custom 2"/>
  <p:tag name="EE4P_AGENDAWIZARD" val="&lt;ee4p&gt;&lt;layouts&gt;&lt;layout name=&quot;Client Agenda I&quot; id=&quot;227_1-1&quot;&gt;&lt;standard&gt;&lt;textframe horizontalAnchor=&quot;1&quot; marginBottom=&quot;0&quot; marginLeft=&quot;0&quot; marginRight=&quot;0&quot; marginTop=&quot;0&quot; orientation=&quot;1&quot; verticalAnchor=&quot;1&quot; /&gt;&lt;font name=&quot;Arial&quot; bold=&quot;1&quot; italic=&quot;0&quot; color=&quot;15&quot; /&gt;&lt;paragraphformat firstLineIndent=&quot;0&quot; leftIndent=&quot;0&quot; rightIndent=&quot;0&quot; lineRuleBefore=&quot;&quot; lineRuleWithin=&quot;&quot; lineRuleAfter=&quot;&quot; spaceBefore=&quot;&quot; spaceWithin=&quot;&quot; spaceAfter=&quot;&quot; /&gt;&lt;fill visible=&quot;0&quot; /&gt;&lt;line visible=&quot;0&quot; /&gt;&lt;bulletformat visible=&quot;0&quot; /&gt;&lt;/standard&gt;&lt;agenda name=&quot;New Agenda&quot; title=&quot;&quot; subtitle=&quot;&quot; sizingModeId=&quot;1&quot; fontSize=&quot;12&quot; fontSizeAuto=&quot;1&quot; startTime=&quot;540&quot; timeFormatId=&quot;1&quot; startItemNo=&quot;1&quot; createSingleAgendaSlide=&quot;1&quot; createSeparatingSlides=&quot;1&quot; createBackupSlide=&quot;1&quot; /&gt;&lt;columns&gt;&lt;column field=&quot;pageno&quot; label=&quot;Page No.&quot; visible=&quot;1&quot; checked=&quot;0&quot; leftSpacing=&quot;0&quot; rightSpacing=&quot;0&quot; dock=&quot;1&quot; fixedWidth=&quot;13.50008&quot; /&gt;&lt;column field=&quot;itemno&quot; label=&quot;No.&quot; checked=&quot;0&quot; leftSpacing=&quot;0&quot; rightSpacing=&quot;0&quot; dock=&quot;1&quot; fixedWidth=&quot;51.87527&quot; /&gt;&lt;column field=&quot;topic&quot; label=&quot;Topic&quot; leftSpacing=&quot;0&quot; rightDistribute=&quot;1&quot; dock=&quot;1&quot; /&gt;&lt;column field=&quot;responsible&quot; label=&quot;Responsible&quot; visible=&quot;1&quot; checked=&quot;0&quot; leftSpacing=&quot;10&quot; rightDistribute=&quot;1&quot; dock=&quot;1&quot; /&gt;&lt;column field=&quot;freecolumn&quot; label=&quot;&quot; visible=&quot;1&quot; checked=&quot;0&quot; leftSpacing=&quot;10&quot; rightDistribute=&quot;1&quot; dock=&quot;1&quot; /&gt;&lt;column field=&quot;timeslot&quot; label=&quot;Time Slot&quot; visible=&quot;1&quot; checked=&quot;0&quot; leftSpacing=&quot;10&quot; rightSpacing=&quot;0&quot; dock=&quot;2&quot; /&gt;&lt;/columns&gt;&lt;position left=&quot;64.49992&quot; top=&quot;119.8246&quot; width=&quot;560&quot; height=&quot;321.25&quot; /&gt;&lt;!--&#10;      &lt;subtitle&gt;&#10;      &#10;        &lt;position left=&quot;197.597&quot; top=&quot;369.3848&quot; width=&quot;123.634&quot; height=&quot;115.6044&quot; autoshape=&quot;1&quot; rotation=&quot;0&quot; /&gt;&#10;        &lt;line visible=&quot;1&quot; weight=&quot;0.75&quot; style=&quot;1&quot; dashStyle=&quot;1&quot; foreColor=&quot;14&quot; /&gt;&#10;        &lt;fill visible=&quot;0&quot; /&gt;&#10;        &lt;textframe horizontalAnchor=&quot;1&quot; verticalAnchor=&quot;1&quot; orientation=&quot;1&quot; wordWrap=&quot;1&quot; autoSize=&quot;0&quot; marginLeft=&quot;8.503937&quot; marginRight=&quot;0&quot; marginTop=&quot;14.17323&quot; marginBottom=&quot;0&quot; /&gt;&#10;        &lt;paragraphformat alignment=&quot;1&quot; lineRuleBefore=&quot;0&quot; lineRuleWithin=&quot;1&quot; lineRuleAfter=&quot;0&quot; spaceBefore=&quot;0&quot; spaceWithin=&quot;0.95&quot; spaceAfter=&quot;0&quot; /&gt;&#10;        &lt;font name=&quot;Arial&quot; size=&quot;10&quot; bold=&quot;0&quot; italic=&quot;0&quot; underlineStyle=&quot;0&quot; color=&quot;#ffffff&quot; spacing=&quot;0&quot; kerning=&quot;12&quot; /&gt;&#10;      &#10;      &lt;/subtitle&gt;&#10;      --&gt;&lt;settings allowedSizingModeIds=&quot;1|2&quot; allowedFontSizes=&quot;8|9|10.5|11|12|14|16|18|20|22|24&quot; allowedTimeFormatIds=&quot;1|2|3&quot; slideLayout=&quot;11&quot; customLayoutName=&quot;Agenda&quot; customLayoutIndex=&quot;&quot; showBreak=&quot;0&quot; singleAgendaSlideSelected=&quot;0&quot; backupSlideTitle=&quot;Unused Slides&quot; topMargin=&quot;0&quot; leftMargin=&quot;0&quot; allowedLevels=&quot;2&quot; itemNoFormats=&quot;{1}¦{1}.{2}¦{3:alphaLC}¦{3:alphaLC}.{4:alphaLC}&quot; customLayoutNameBackup=&quot;Agenda&quot; titlePrompt=&quot;Insert Title&quot; /&gt;&lt;cases&gt;&lt;case level=&quot;1&quot; single=&quot;1&quot; break=&quot;0&quot; topMinSpacing=&quot;10&quot; topMaxSpacing=&quot;15&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size=&quot;12&quot; /&gt;&lt;/element&gt;&lt;element field=&quot;responsible&quot; type=&quot;autoshape&quot; autoShapeType=&quot;1&quot;&gt;&lt;paragraphformat alignment=&quot;1&quot; lineRuleBefore=&quot;0&quot; lineRuleWithin=&quot;1&quot; lineRuleAfter=&quot;0&quot; spaceBefore=&quot;6&quot; spaceWithin=&quot;1.1&quot; spaceAfter=&quot;3&quot; /&gt;&lt;font size=&quot;12&quot; /&gt;&lt;/element&gt;&lt;element field=&quot;freecolumn&quot; type=&quot;autoshape&quot; autoShapeType=&quot;1&quot;&gt;&lt;paragraphformat alignment=&quot;1&quot; lineRuleBefore=&quot;0&quot; lineRuleWithin=&quot;1&quot; lineRuleAfter=&quot;0&quot; spaceBefore=&quot;6&quot; spaceWithin=&quot;1.1&quot; spaceAfter=&quot;3&quot; /&gt;&lt;font size=&quot;12&quot; /&gt;&lt;/element&gt;&lt;element field=&quot;timeslot&quot; type=&quot;autoshape&quot; autoShapeType=&quot;1&quot;&gt;&lt;paragraphformat alignment=&quot;1&quot; lineRuleBefore=&quot;0&quot; lineRuleWithin=&quot;1&quot; lineRuleAfter=&quot;0&quot; spaceBefore=&quot;6&quot; spaceWithin=&quot;1.1&quot; spaceAfter=&quot;3&quot; /&gt;&lt;font size=&quot;12&quot; /&gt;&lt;/element&gt;&lt;element field=&quot;pageno&quot; type=&quot;autoshape&quot; autoShapeType=&quot;1&quot;&gt;&lt;position left=&quot;-14.99992&quot; autoshape=&quot;1&quot; rotation=&quot;0&quot; /&gt;&lt;paragraphformat alignment=&quot;3&quot; /&gt;&lt;font size=&quot;12&quot; /&gt;&lt;/element&gt;&lt;/case&gt;&lt;case level=&quot;2&quot; single=&quot;1&quot; break=&quot;0&quot; topMinSpacing=&quot;0&quot; topMaxSpacing=&quot;0&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verticalAnchor=&quot;4&quot; /&gt;&lt;font size=&quot;9&quot; /&gt;&lt;/element&gt;&lt;element field=&quot;responsible&quot; type=&quot;autoshape&quot; autoShapeType=&quot;1&quot;&gt;&lt;paragraphformat alignment=&quot;1&quot; lineRuleBefore=&quot;0&quot; lineRuleWithin=&quot;1&quot; lineRuleAfter=&quot;0&quot; spaceBefore=&quot;6&quot; spaceWithin=&quot;1.1&quot; spaceAfter=&quot;3&quot; /&gt;&lt;textframe marginLeft=&quot;0&quot; verticalAnchor=&quot;4&quot; /&gt;&lt;font size=&quot;9&quot; /&gt;&lt;/element&gt;&lt;element field=&quot;freecolumn&quot; type=&quot;autoshape&quot; autoShapeType=&quot;1&quot;&gt;&lt;paragraphformat alignment=&quot;1&quot; lineRuleBefore=&quot;0&quot; lineRuleWithin=&quot;1&quot; lineRuleAfter=&quot;0&quot; spaceBefore=&quot;6&quot; spaceWithin=&quot;1.1&quot; spaceAfter=&quot;3&quot; /&gt;&lt;textframe marginLeft=&quot;0&quot; verticalAnchor=&quot;4&quot; /&gt;&lt;font size=&quot;9&quot; /&gt;&lt;/element&gt;&lt;element field=&quot;timeslot&quot; type=&quot;autoshape&quot; autoShapeType=&quot;1&quot;&gt;&lt;paragraphformat alignment=&quot;1&quot; lineRuleBefore=&quot;0&quot; lineRuleWithin=&quot;1&quot; lineRuleAfter=&quot;0&quot; spaceBefore=&quot;6&quot; spaceWithin=&quot;1.1&quot; spaceAfter=&quot;3&quot; /&gt;&lt;textframe marginLeft=&quot;0&quot; verticalAnchor=&quot;4&quot; /&gt;&lt;font size=&quot;9&quot; /&gt;&lt;/element&gt;&lt;element field=&quot;pageno&quot; type=&quot;autoshape&quot; autoShapeType=&quot;1&quot;&gt;&lt;position left=&quot;-14.99992&quot; autoshape=&quot;1&quot; rotation=&quot;0&quot; /&gt;&lt;paragraphformat alignment=&quot;3&quot; /&gt;&lt;textframe marginLeft=&quot;0&quot; verticalAnchor=&quot;4&quot; /&gt;&lt;font size=&quot;9&quot; /&gt;&lt;/element&gt;&lt;/case&gt;&lt;/cases&gt;&lt;elements&gt;&lt;element type=&quot;autoshape&quot; autoShapeType=&quot;1&quot; value=&quot;%agendaTitle%&quot; slideType=&quot;1&quot;&gt;&lt;position left=&quot;-14.99992&quot; top=&quot;-50.54984&quot; width=&quot;621&quot; height=&quot;50.54992&quot; autoshape=&quot;1&quot; rotation=&quot;0&quot; /&gt;&lt;line visible=&quot;0&quot; /&gt;&lt;fill visible=&quot;0&quot; /&gt;&lt;textframe horizontalAnchor=&quot;1&quot; verticalAnchor=&quot;1&quot; orientation=&quot;1&quot; wordWrap=&quot;1&quot; autoSize=&quot;1&quot; marginLeft=&quot;0&quot; marginRight=&quot;0&quot; marginTop=&quot;0&quot; marginBottom=&quot;0&quot; /&gt;&lt;paragraphformat alignment=&quot;1&quot; lineRuleBefore=&quot;0&quot; lineRuleWithin=&quot;1&quot; lineRuleAfter=&quot;0&quot; spaceBefore=&quot;0&quot; spaceWithin=&quot;1&quot; spaceAfter=&quot;0&quot; /&gt;&lt;font name=&quot;Arial&quot; size=&quot;28&quot; bold=&quot;1&quot; italic=&quot;0&quot; underlineStyle=&quot;0&quot; color=&quot;#003e5e&quot; spacing=&quot;0&quot; kerning=&quot;12&quot; /&gt;&lt;/element&gt;&lt;!--&#10;        &lt;element type=&quot;picture&quot; picture=&quot;TOC3.emf&quot; slideType=&quot;1&quot;&gt;&#10;          &lt;position left=&quot;0&quot; top=&quot;0&quot; width=&quot;720.3612&quot; height=&quot;466.2734&quot; /&gt;&#10;          &lt;line visible=&quot;1&quot; weight=&quot;4.5&quot; style=&quot;1&quot; dashStyle=&quot;1&quot; foreColor=&quot;8&quot; cap=&quot;flat&quot;/&gt;&#10;        &lt;/element&gt;&#10;--&gt;&lt;element type=&quot;autoshape&quot; autoShapeType=&quot;1&quot; value=&quot;%topic%&quot; slideType=&quot;2&quot;&gt;&lt;position left=&quot;-14.99992&quot; top=&quot;73.85047&quot; width=&quot;471.6&quot; height=&quot;188&quot; autoshape=&quot;1&quot; rotation=&quot;0&quot; /&gt;&lt;line visible=&quot;0&quot; weight=&quot;0.75&quot; style=&quot;1&quot; dashStyle=&quot;1&quot; foreColor=&quot;8&quot; /&gt;&lt;fill visible=&quot;0&quot; /&gt;&lt;textframe horizontalAnchor=&quot;1&quot; verticalAnchor=&quot;1&quot; orientation=&quot;1&quot; wordWrap=&quot;1&quot; autoSize=&quot;0&quot; marginLeft=&quot;0&quot; marginRight=&quot;0&quot; marginTop=&quot;0&quot; marginBottom=&quot;0&quot; /&gt;&lt;paragraphformat alignment=&quot;1&quot; lineRuleBefore=&quot;0&quot; lineRuleWithin=&quot;1&quot; lineRuleAfter=&quot;0&quot; spaceBefore=&quot;0&quot; spaceWithin=&quot;.9&quot; spaceAfter=&quot;0&quot; /&gt;&lt;font name=&quot;Arial&quot; size=&quot;44&quot; bold=&quot;1&quot; italic=&quot;0&quot; underlineStyle=&quot;0&quot; color=&quot;14&quot; spacing=&quot;0&quot; kerning=&quot;12&quot; /&gt;&lt;/element&gt;&lt;element type=&quot;picture&quot; picture=&quot;BG.jpg&quot; slideType=&quot;2&quot;&gt;&lt;position left=&quot;-64.49984&quot; top=&quot;-15.01449&quot; width=&quot;670.4132&quot; height=&quot;396.8076&quot; /&gt;&lt;line visible=&quot;0&quot; weight=&quot;4.5&quot; style=&quot;1&quot; dashStyle=&quot;1&quot; foreColor=&quot;8&quot; cap=&quot;flat&quot; /&gt;&lt;/element&gt;&lt;element type=&quot;autoshape&quot; autoShapeType=&quot;1&quot; value=&quot;&quot; slideType=&quot;2&quot;&gt;&lt;position left=&quot;-64.49992&quot; top=&quot;-119.8246&quot; width=&quot;720&quot; height=&quot;540&quot; autoshape=&quot;1&quot; rotation=&quot;0&quot; /&gt;&lt;line visible=&quot;0&quot; weight=&quot;0.75&quot; style=&quot;1&quot; dashStyle=&quot;1&quot; foreColor=&quot;14&quot; /&gt;&lt;fill visible=&quot;1&quot; foreColor=&quot;14&quot; /&gt;&lt;/element&gt;&lt;/elements&gt;&lt;/layout&gt;&lt;/layouts&gt;&lt;contents&gt;&lt;agenda name=&quot;New Agenda&quot; title=&quot;&quot; subtitle=&quot;&quot; sizingModeId=&quot;1&quot; fontSize=&quot;12&quot; fontSizeAuto=&quot;1&quot; startTime=&quot;540&quot; timeFormatId=&quot;1&quot; startItemNo=&quot;1&quot; createSingleAgendaSlide=&quot;1&quot; createSeparatingSlides=&quot;1&quot; createBackupSlide=&quot;1&quot; layoutId=&quot;227_1-1&quot; createSections=&quot;0&quot;&gt;&lt;columns&gt;&lt;column field=&quot;pageno&quot; label=&quot;Page No.&quot; visible=&quot;1&quot; checked=&quot;0&quot; leftSpacing=&quot;0&quot; rightSpacing=&quot;0&quot; dock=&quot;1&quot; fixedWidth=&quot;13.50008&quot; /&gt;&lt;column field=&quot;itemno&quot; label=&quot;No.&quot; checked=&quot;0&quot; leftSpacing=&quot;0&quot; rightSpacing=&quot;0&quot; dock=&quot;1&quot; fixedWidth=&quot;51.87527&quot; /&gt;&lt;column field=&quot;topic&quot; label=&quot;Topic&quot; leftSpacing=&quot;0&quot; rightDistribute=&quot;1&quot; dock=&quot;1&quot; /&gt;&lt;column field=&quot;responsible&quot; label=&quot;Responsible&quot; visible=&quot;1&quot; checked=&quot;0&quot; leftSpacing=&quot;10&quot; rightDistribute=&quot;1&quot; dock=&quot;1&quot; /&gt;&lt;column field=&quot;freecolumn&quot; label=&quot;&quot; visible=&quot;1&quot; checked=&quot;0&quot; leftSpacing=&quot;10&quot; rightDistribute=&quot;1&quot; dock=&quot;1&quot; /&gt;&lt;column field=&quot;timeslot&quot; label=&quot;Time Slot&quot; visible=&quot;1&quot; checked=&quot;0&quot; leftSpacing=&quot;10&quot; rightSpacing=&quot;0&quot; dock=&quot;2&quot; /&gt;&lt;/columns&gt;&lt;items /&gt;&lt;/agenda&gt;&lt;/contents&gt;&lt;/ee4p&gt;"/>
  <p:tag name="THINKCELLPRESENTATIONDONOTDELETE" val="&lt;?xml version=&quot;1.0&quot; encoding=&quot;UTF-16&quot; standalone=&quot;yes&quot;?&gt;&lt;root reqver=&quot;24162&quot;&gt;&lt;version val=&quot;2704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1&quot;&gt;&lt;elem m_fUsage=&quot;1.00000000000000000000E+00&quot;&gt;&lt;m_msothmcolidx val=&quot;0&quot;/&gt;&lt;m_rgb r=&quot;F5&quot; g=&quot;F5&quot; b=&quot;F7&quot;/&gt;&lt;m_nBrightness tagver0=&quot;26206&quot; tagname0=&quot;m_nBrightnessUNRECOGNIZED&quot; val=&quot;0&quot;/&gt;&lt;/elem&gt;&lt;/m_vecMRU&gt;&lt;/m_mruColor&gt;&lt;m_eweekdayFirstOfWeek val=&quot;1&quot;/&gt;&lt;m_eweekdayFirstOfWorkweek val=&quot;2&quot;/&gt;&lt;m_eweekdayFirstOfWeekend val=&quot;7&quot;/&gt;&lt;/CPresentation&gt;&lt;/root&gt;"/>
  <p:tag name="EE4P_MASTERWIZARD_MARGINS" val="0"/>
  <p:tag name="EE4P_LANGUAGE_ID" val="1033"/>
  <p:tag name="EE4P_STYLE_ID" val="VGLnSm9F"/>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7.wHjJeLSWeoBEnTEC9AuA"/>
</p:tagLst>
</file>

<file path=ppt/theme/theme1.xml><?xml version="1.0" encoding="utf-8"?>
<a:theme xmlns:a="http://schemas.openxmlformats.org/drawingml/2006/main" name="1_Title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Divider">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cls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Element 2022 Theme 2">
  <a:themeElements>
    <a:clrScheme name="Element 2022 Colors">
      <a:dk1>
        <a:srgbClr val="192E44"/>
      </a:dk1>
      <a:lt1>
        <a:srgbClr val="F6F6F7"/>
      </a:lt1>
      <a:dk2>
        <a:srgbClr val="192E44"/>
      </a:dk2>
      <a:lt2>
        <a:srgbClr val="F6F6F7"/>
      </a:lt2>
      <a:accent1>
        <a:srgbClr val="82C341"/>
      </a:accent1>
      <a:accent2>
        <a:srgbClr val="A7E8E0"/>
      </a:accent2>
      <a:accent3>
        <a:srgbClr val="BAC3CA"/>
      </a:accent3>
      <a:accent4>
        <a:srgbClr val="005B97"/>
      </a:accent4>
      <a:accent5>
        <a:srgbClr val="4C7E19"/>
      </a:accent5>
      <a:accent6>
        <a:srgbClr val="68D692"/>
      </a:accent6>
      <a:hlink>
        <a:srgbClr val="E67630"/>
      </a:hlink>
      <a:folHlink>
        <a:srgbClr val="B240C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lement 2022 Slidedeck  -  Read-Only" id="{882C1AAE-FFCA-4EE1-BEC4-902F0BB7F27F}" vid="{98C07103-642F-4828-B457-7635CB0CC127}"/>
    </a:ext>
  </a:extLst>
</a:theme>
</file>

<file path=ppt/theme/theme6.xml><?xml version="1.0" encoding="utf-8"?>
<a:theme xmlns:a="http://schemas.openxmlformats.org/drawingml/2006/main" name="Office Theme">
  <a:themeElements>
    <a:clrScheme name="BCG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E3558"/>
      </a:hlink>
      <a:folHlink>
        <a:srgbClr val="670F31"/>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BCG Colors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FC77E"/>
      </a:hlink>
      <a:folHlink>
        <a:srgbClr val="03522D"/>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TaxCatchAll xmlns="f43fa5ef-6604-4b53-b938-dde2e4fc82f4" xsi:nil="true"/>
    <lcf76f155ced4ddcb4097134ff3c332f xmlns="9ba4b306-dc84-4ffa-824e-a4a8eb026ed4">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4B270FB21A7D247BEC5BDA023B908EE" ma:contentTypeVersion="20" ma:contentTypeDescription="Create a new document." ma:contentTypeScope="" ma:versionID="40345b39ffbe4dffa1aa544405825131">
  <xsd:schema xmlns:xsd="http://www.w3.org/2001/XMLSchema" xmlns:xs="http://www.w3.org/2001/XMLSchema" xmlns:p="http://schemas.microsoft.com/office/2006/metadata/properties" xmlns:ns1="http://schemas.microsoft.com/sharepoint/v3" xmlns:ns2="9ba4b306-dc84-4ffa-824e-a4a8eb026ed4" xmlns:ns3="f43fa5ef-6604-4b53-b938-dde2e4fc82f4" targetNamespace="http://schemas.microsoft.com/office/2006/metadata/properties" ma:root="true" ma:fieldsID="98f24946134f8fc4365c7f703429a875" ns1:_="" ns2:_="" ns3:_="">
    <xsd:import namespace="http://schemas.microsoft.com/sharepoint/v3"/>
    <xsd:import namespace="9ba4b306-dc84-4ffa-824e-a4a8eb026ed4"/>
    <xsd:import namespace="f43fa5ef-6604-4b53-b938-dde2e4fc82f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Location" minOccurs="0"/>
                <xsd:element ref="ns3:SharedWithUsers" minOccurs="0"/>
                <xsd:element ref="ns3:SharedWithDetails" minOccurs="0"/>
                <xsd:element ref="ns2:MediaLengthInSeconds" minOccurs="0"/>
                <xsd:element ref="ns1:_ip_UnifiedCompliancePolicyProperties" minOccurs="0"/>
                <xsd:element ref="ns1:_ip_UnifiedCompliancePolicyUIAction" minOccurs="0"/>
                <xsd:element ref="ns2:lcf76f155ced4ddcb4097134ff3c332f" minOccurs="0"/>
                <xsd:element ref="ns3:TaxCatchAll"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1" nillable="true" ma:displayName="Unified Compliance Policy Properties" ma:hidden="true" ma:internalName="_ip_UnifiedCompliancePolicyProperties">
      <xsd:simpleType>
        <xsd:restriction base="dms:Note"/>
      </xsd:simpleType>
    </xsd:element>
    <xsd:element name="_ip_UnifiedCompliancePolicyUIAction" ma:index="2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ba4b306-dc84-4ffa-824e-a4a8eb026ed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4" nillable="true" ma:taxonomy="true" ma:internalName="lcf76f155ced4ddcb4097134ff3c332f" ma:taxonomyFieldName="MediaServiceImageTags" ma:displayName="Image Tags" ma:readOnly="false" ma:fieldId="{5cf76f15-5ced-4ddc-b409-7134ff3c332f}" ma:taxonomyMulti="true" ma:sspId="8f6c322d-f1b7-4d5e-836f-23d708028b51" ma:termSetId="09814cd3-568e-fe90-9814-8d621ff8fb84" ma:anchorId="fba54fb3-c3e1-fe81-a776-ca4b69148c4d" ma:open="true" ma:isKeyword="false">
      <xsd:complexType>
        <xsd:sequence>
          <xsd:element ref="pc:Terms" minOccurs="0" maxOccurs="1"/>
        </xsd:sequence>
      </xsd:complexType>
    </xsd:element>
    <xsd:element name="MediaServiceSearchProperties" ma:index="26" nillable="true" ma:displayName="MediaServiceSearchProperties" ma:hidden="true" ma:internalName="MediaServiceSearchProperties" ma:readOnly="true">
      <xsd:simpleType>
        <xsd:restriction base="dms:Note"/>
      </xsd:simpleType>
    </xsd:element>
    <xsd:element name="MediaServiceObjectDetectorVersions" ma:index="27"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43fa5ef-6604-4b53-b938-dde2e4fc82f4"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5" nillable="true" ma:displayName="Taxonomy Catch All Column" ma:hidden="true" ma:list="{90b222ac-2c21-420e-9b10-ef7a21822c0c}" ma:internalName="TaxCatchAll" ma:showField="CatchAllData" ma:web="f43fa5ef-6604-4b53-b938-dde2e4fc82f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10D2056-953C-4A9A-9FC2-D69FE0918FB5}">
  <ds:schemaRefs>
    <ds:schemaRef ds:uri="http://schemas.microsoft.com/sharepoint/v3/contenttype/forms"/>
  </ds:schemaRefs>
</ds:datastoreItem>
</file>

<file path=customXml/itemProps2.xml><?xml version="1.0" encoding="utf-8"?>
<ds:datastoreItem xmlns:ds="http://schemas.openxmlformats.org/officeDocument/2006/customXml" ds:itemID="{A70BBF28-D77B-4B76-A578-B6D988664DDF}">
  <ds:schemaRefs>
    <ds:schemaRef ds:uri="http://schemas.microsoft.com/sharepoint/v3"/>
    <ds:schemaRef ds:uri="9ba4b306-dc84-4ffa-824e-a4a8eb026ed4"/>
    <ds:schemaRef ds:uri="http://purl.org/dc/elements/1.1/"/>
    <ds:schemaRef ds:uri="http://www.w3.org/XML/1998/namespace"/>
    <ds:schemaRef ds:uri="http://purl.org/dc/dcmitype/"/>
    <ds:schemaRef ds:uri="http://purl.org/dc/terms/"/>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f43fa5ef-6604-4b53-b938-dde2e4fc82f4"/>
  </ds:schemaRefs>
</ds:datastoreItem>
</file>

<file path=customXml/itemProps3.xml><?xml version="1.0" encoding="utf-8"?>
<ds:datastoreItem xmlns:ds="http://schemas.openxmlformats.org/officeDocument/2006/customXml" ds:itemID="{4D2BE079-3D34-42FD-A597-AFFE7FF905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ba4b306-dc84-4ffa-824e-a4a8eb026ed4"/>
    <ds:schemaRef ds:uri="f43fa5ef-6604-4b53-b938-dde2e4fc82f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16616</TotalTime>
  <Words>1781</Words>
  <Application>Microsoft Office PowerPoint</Application>
  <PresentationFormat>Widescreen</PresentationFormat>
  <Paragraphs>151</Paragraphs>
  <Slides>15</Slides>
  <Notes>1</Notes>
  <HiddenSlides>0</HiddenSlides>
  <MMClips>0</MMClips>
  <ScaleCrop>false</ScaleCrop>
  <HeadingPairs>
    <vt:vector size="10" baseType="variant">
      <vt:variant>
        <vt:lpstr>Fonts Used</vt:lpstr>
      </vt:variant>
      <vt:variant>
        <vt:i4>7</vt:i4>
      </vt:variant>
      <vt:variant>
        <vt:lpstr>Theme</vt:lpstr>
      </vt:variant>
      <vt:variant>
        <vt:i4>5</vt:i4>
      </vt:variant>
      <vt:variant>
        <vt:lpstr>Embedded OLE Servers</vt:lpstr>
      </vt:variant>
      <vt:variant>
        <vt:i4>2</vt:i4>
      </vt:variant>
      <vt:variant>
        <vt:lpstr>Slide Titles</vt:lpstr>
      </vt:variant>
      <vt:variant>
        <vt:i4>15</vt:i4>
      </vt:variant>
      <vt:variant>
        <vt:lpstr>Custom Shows</vt:lpstr>
      </vt:variant>
      <vt:variant>
        <vt:i4>1</vt:i4>
      </vt:variant>
    </vt:vector>
  </HeadingPairs>
  <TitlesOfParts>
    <vt:vector size="30" baseType="lpstr">
      <vt:lpstr>Aptos</vt:lpstr>
      <vt:lpstr>Arial</vt:lpstr>
      <vt:lpstr>Calibri</vt:lpstr>
      <vt:lpstr>Poppins</vt:lpstr>
      <vt:lpstr>Poppins Light</vt:lpstr>
      <vt:lpstr>Poppins SemiBold</vt:lpstr>
      <vt:lpstr>Trebuchet MS</vt:lpstr>
      <vt:lpstr>1_Title Slide</vt:lpstr>
      <vt:lpstr>2_Office Theme</vt:lpstr>
      <vt:lpstr>Divider</vt:lpstr>
      <vt:lpstr>Conclsion</vt:lpstr>
      <vt:lpstr>Element 2022 Theme 2</vt:lpstr>
      <vt:lpstr>think-cell Slide</vt:lpstr>
      <vt:lpstr>Package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Format Guide Workshop</vt:lpstr>
    </vt:vector>
  </TitlesOfParts>
  <Company>The Boston Consulting 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KMultani@elementcorp.com</dc:creator>
  <cp:lastModifiedBy>Gbadeyan, Wale</cp:lastModifiedBy>
  <cp:revision>29</cp:revision>
  <cp:lastPrinted>2023-10-16T23:36:13Z</cp:lastPrinted>
  <dcterms:created xsi:type="dcterms:W3CDTF">2019-02-16T18:17:44Z</dcterms:created>
  <dcterms:modified xsi:type="dcterms:W3CDTF">2024-11-26T19:31:50Z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Grid Format</vt:lpwstr>
  </property>
  <property fmtid="{D5CDD505-2E9C-101B-9397-08002B2CF9AE}" pid="3" name="NXPowerLiteLastOptimized">
    <vt:lpwstr>4744628</vt:lpwstr>
  </property>
  <property fmtid="{D5CDD505-2E9C-101B-9397-08002B2CF9AE}" pid="4" name="NXPowerLiteSettings">
    <vt:lpwstr>87000AA0054001</vt:lpwstr>
  </property>
  <property fmtid="{D5CDD505-2E9C-101B-9397-08002B2CF9AE}" pid="5" name="NXPowerLiteVersion">
    <vt:lpwstr>D8.0.4</vt:lpwstr>
  </property>
  <property fmtid="{D5CDD505-2E9C-101B-9397-08002B2CF9AE}" pid="6" name="Template Name">
    <vt:lpwstr>16x9</vt:lpwstr>
  </property>
  <property fmtid="{D5CDD505-2E9C-101B-9397-08002B2CF9AE}" pid="7" name="MSIP_Label_439f8646-a368-4af0-9fb5-95b71f303d02_Enabled">
    <vt:lpwstr>true</vt:lpwstr>
  </property>
  <property fmtid="{D5CDD505-2E9C-101B-9397-08002B2CF9AE}" pid="8" name="MSIP_Label_439f8646-a368-4af0-9fb5-95b71f303d02_SetDate">
    <vt:lpwstr>2023-10-10T20:41:38Z</vt:lpwstr>
  </property>
  <property fmtid="{D5CDD505-2E9C-101B-9397-08002B2CF9AE}" pid="9" name="MSIP_Label_439f8646-a368-4af0-9fb5-95b71f303d02_Method">
    <vt:lpwstr>Standard</vt:lpwstr>
  </property>
  <property fmtid="{D5CDD505-2E9C-101B-9397-08002B2CF9AE}" pid="10" name="MSIP_Label_439f8646-a368-4af0-9fb5-95b71f303d02_Name">
    <vt:lpwstr>Confidential</vt:lpwstr>
  </property>
  <property fmtid="{D5CDD505-2E9C-101B-9397-08002B2CF9AE}" pid="11" name="MSIP_Label_439f8646-a368-4af0-9fb5-95b71f303d02_SiteId">
    <vt:lpwstr>3a3a15c7-81b7-4d69-8119-01d54b802268</vt:lpwstr>
  </property>
  <property fmtid="{D5CDD505-2E9C-101B-9397-08002B2CF9AE}" pid="12" name="MSIP_Label_439f8646-a368-4af0-9fb5-95b71f303d02_ActionId">
    <vt:lpwstr>8c24836d-9310-41bb-b2c0-c15f01ca5aa1</vt:lpwstr>
  </property>
  <property fmtid="{D5CDD505-2E9C-101B-9397-08002B2CF9AE}" pid="13" name="MSIP_Label_439f8646-a368-4af0-9fb5-95b71f303d02_ContentBits">
    <vt:lpwstr>0</vt:lpwstr>
  </property>
  <property fmtid="{D5CDD505-2E9C-101B-9397-08002B2CF9AE}" pid="14" name="ContentTypeId">
    <vt:lpwstr>0x010100D4B270FB21A7D247BEC5BDA023B908EE</vt:lpwstr>
  </property>
  <property fmtid="{D5CDD505-2E9C-101B-9397-08002B2CF9AE}" pid="15" name="MediaServiceImageTags">
    <vt:lpwstr/>
  </property>
</Properties>
</file>

<file path=docProps/thumbnail.jpeg>
</file>